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7" r:id="rId6"/>
    <p:sldId id="270" r:id="rId7"/>
    <p:sldId id="268" r:id="rId8"/>
    <p:sldId id="269" r:id="rId9"/>
    <p:sldId id="271" r:id="rId10"/>
    <p:sldId id="266"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2DA6A3-4E6A-497F-9465-AF6AD457120B}"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MX"/>
        </a:p>
      </dgm:t>
    </dgm:pt>
    <dgm:pt modelId="{2E268412-9D54-41E7-A899-E553308110A2}">
      <dgm:prSet phldrT="[Texto]"/>
      <dgm:spPr/>
      <dgm:t>
        <a:bodyPr/>
        <a:lstStyle/>
        <a:p>
          <a:r>
            <a:rPr lang="es-MX" dirty="0" smtClean="0"/>
            <a:t>Reivindica  el primado de la ciencia</a:t>
          </a:r>
          <a:endParaRPr lang="es-MX" dirty="0"/>
        </a:p>
      </dgm:t>
    </dgm:pt>
    <dgm:pt modelId="{4237D538-CC8C-4D09-A9F0-8238EC1100CD}" type="parTrans" cxnId="{F5B4E201-4E4A-412A-BC7A-F9ABF717D8D7}">
      <dgm:prSet/>
      <dgm:spPr/>
      <dgm:t>
        <a:bodyPr/>
        <a:lstStyle/>
        <a:p>
          <a:endParaRPr lang="es-MX"/>
        </a:p>
      </dgm:t>
    </dgm:pt>
    <dgm:pt modelId="{9A6F7186-F23A-4DC1-A3C2-CBEAA0FEAADF}" type="sibTrans" cxnId="{F5B4E201-4E4A-412A-BC7A-F9ABF717D8D7}">
      <dgm:prSet/>
      <dgm:spPr/>
      <dgm:t>
        <a:bodyPr/>
        <a:lstStyle/>
        <a:p>
          <a:endParaRPr lang="es-MX"/>
        </a:p>
      </dgm:t>
    </dgm:pt>
    <dgm:pt modelId="{ECF2752F-0746-43FB-A006-B373EE36FCDF}">
      <dgm:prSet phldrT="[Texto]"/>
      <dgm:spPr/>
      <dgm:t>
        <a:bodyPr/>
        <a:lstStyle/>
        <a:p>
          <a:r>
            <a:rPr lang="es-MX" dirty="0" smtClean="0"/>
            <a:t>Utiliza en método de las ciencias naturales</a:t>
          </a:r>
          <a:endParaRPr lang="es-MX" dirty="0"/>
        </a:p>
      </dgm:t>
    </dgm:pt>
    <dgm:pt modelId="{1DC307C7-4315-4455-BB9C-51A62A9BD83B}" type="parTrans" cxnId="{F7B8D92D-CD4D-45EC-8E03-D4CC5F79000E}">
      <dgm:prSet/>
      <dgm:spPr/>
      <dgm:t>
        <a:bodyPr/>
        <a:lstStyle/>
        <a:p>
          <a:endParaRPr lang="es-MX"/>
        </a:p>
      </dgm:t>
    </dgm:pt>
    <dgm:pt modelId="{4BBCBCAE-D593-4BEE-B26E-063558074675}" type="sibTrans" cxnId="{F7B8D92D-CD4D-45EC-8E03-D4CC5F79000E}">
      <dgm:prSet/>
      <dgm:spPr/>
      <dgm:t>
        <a:bodyPr/>
        <a:lstStyle/>
        <a:p>
          <a:endParaRPr lang="es-MX"/>
        </a:p>
      </dgm:t>
    </dgm:pt>
    <dgm:pt modelId="{8A60DA75-942D-4903-B09E-F53813245AA1}">
      <dgm:prSet phldrT="[Texto]"/>
      <dgm:spPr/>
      <dgm:t>
        <a:bodyPr/>
        <a:lstStyle/>
        <a:p>
          <a:r>
            <a:rPr lang="es-MX" dirty="0" smtClean="0"/>
            <a:t>Ciencia único medio para solucionar problemas</a:t>
          </a:r>
          <a:endParaRPr lang="es-MX" dirty="0"/>
        </a:p>
      </dgm:t>
    </dgm:pt>
    <dgm:pt modelId="{DAC819A6-530A-4322-AA17-B2CE40B055B2}" type="parTrans" cxnId="{6BC3B550-45B4-4B9A-94B7-E1CBF92478C4}">
      <dgm:prSet/>
      <dgm:spPr/>
      <dgm:t>
        <a:bodyPr/>
        <a:lstStyle/>
        <a:p>
          <a:endParaRPr lang="es-MX"/>
        </a:p>
      </dgm:t>
    </dgm:pt>
    <dgm:pt modelId="{A0A204C4-6CC3-481B-A30F-BC5B8F34CE8C}" type="sibTrans" cxnId="{6BC3B550-45B4-4B9A-94B7-E1CBF92478C4}">
      <dgm:prSet/>
      <dgm:spPr/>
      <dgm:t>
        <a:bodyPr/>
        <a:lstStyle/>
        <a:p>
          <a:endParaRPr lang="es-MX"/>
        </a:p>
      </dgm:t>
    </dgm:pt>
    <dgm:pt modelId="{DFD13904-FC00-4D60-846D-662EB9BCDA40}">
      <dgm:prSet phldrT="[Texto]"/>
      <dgm:spPr/>
      <dgm:t>
        <a:bodyPr/>
        <a:lstStyle/>
        <a:p>
          <a:r>
            <a:rPr lang="es-MX" dirty="0" smtClean="0"/>
            <a:t>Optimismo en el progreso.</a:t>
          </a:r>
          <a:endParaRPr lang="es-MX" dirty="0"/>
        </a:p>
      </dgm:t>
    </dgm:pt>
    <dgm:pt modelId="{93B08D9F-827B-4A54-911F-ECED965B0BA5}" type="parTrans" cxnId="{95D73186-1BA7-43A5-9735-6ADE3894F256}">
      <dgm:prSet/>
      <dgm:spPr/>
      <dgm:t>
        <a:bodyPr/>
        <a:lstStyle/>
        <a:p>
          <a:endParaRPr lang="es-MX"/>
        </a:p>
      </dgm:t>
    </dgm:pt>
    <dgm:pt modelId="{DADF210E-AA6C-44A5-B43F-566E41924A01}" type="sibTrans" cxnId="{95D73186-1BA7-43A5-9735-6ADE3894F256}">
      <dgm:prSet/>
      <dgm:spPr/>
      <dgm:t>
        <a:bodyPr/>
        <a:lstStyle/>
        <a:p>
          <a:endParaRPr lang="es-MX"/>
        </a:p>
      </dgm:t>
    </dgm:pt>
    <dgm:pt modelId="{5D097151-11AB-49EE-A92D-26811396E2A0}">
      <dgm:prSet phldrT="[Texto]"/>
      <dgm:spPr/>
      <dgm:t>
        <a:bodyPr/>
        <a:lstStyle/>
        <a:p>
          <a:r>
            <a:rPr lang="es-MX" dirty="0" smtClean="0"/>
            <a:t>Sociología resultado de la filosofía positivista</a:t>
          </a:r>
          <a:endParaRPr lang="es-MX" dirty="0"/>
        </a:p>
      </dgm:t>
    </dgm:pt>
    <dgm:pt modelId="{B8931BE2-33A0-4D6D-8A35-25633FD832A5}" type="parTrans" cxnId="{2AF8B4A5-0ED0-47BF-8B7B-A66D0EB1F8E2}">
      <dgm:prSet/>
      <dgm:spPr/>
      <dgm:t>
        <a:bodyPr/>
        <a:lstStyle/>
        <a:p>
          <a:endParaRPr lang="es-MX"/>
        </a:p>
      </dgm:t>
    </dgm:pt>
    <dgm:pt modelId="{E40B49E8-AB2F-4878-B596-D17530792E7B}" type="sibTrans" cxnId="{2AF8B4A5-0ED0-47BF-8B7B-A66D0EB1F8E2}">
      <dgm:prSet/>
      <dgm:spPr/>
      <dgm:t>
        <a:bodyPr/>
        <a:lstStyle/>
        <a:p>
          <a:endParaRPr lang="es-MX"/>
        </a:p>
      </dgm:t>
    </dgm:pt>
    <dgm:pt modelId="{F20A5F21-0734-4358-BB75-36874F71FA3F}" type="pres">
      <dgm:prSet presAssocID="{C92DA6A3-4E6A-497F-9465-AF6AD457120B}" presName="linear" presStyleCnt="0">
        <dgm:presLayoutVars>
          <dgm:dir/>
          <dgm:animLvl val="lvl"/>
          <dgm:resizeHandles val="exact"/>
        </dgm:presLayoutVars>
      </dgm:prSet>
      <dgm:spPr/>
      <dgm:t>
        <a:bodyPr/>
        <a:lstStyle/>
        <a:p>
          <a:endParaRPr lang="es-MX"/>
        </a:p>
      </dgm:t>
    </dgm:pt>
    <dgm:pt modelId="{68FB53DC-85E6-4ADD-BC45-AC27914A1CBE}" type="pres">
      <dgm:prSet presAssocID="{2E268412-9D54-41E7-A899-E553308110A2}" presName="parentLin" presStyleCnt="0"/>
      <dgm:spPr/>
    </dgm:pt>
    <dgm:pt modelId="{0BE5DFAD-BE4F-457D-81A8-CE2D419BD407}" type="pres">
      <dgm:prSet presAssocID="{2E268412-9D54-41E7-A899-E553308110A2}" presName="parentLeftMargin" presStyleLbl="node1" presStyleIdx="0" presStyleCnt="5"/>
      <dgm:spPr/>
      <dgm:t>
        <a:bodyPr/>
        <a:lstStyle/>
        <a:p>
          <a:endParaRPr lang="es-MX"/>
        </a:p>
      </dgm:t>
    </dgm:pt>
    <dgm:pt modelId="{F70A4B0F-E909-4439-8E5E-62B161AE4A0C}" type="pres">
      <dgm:prSet presAssocID="{2E268412-9D54-41E7-A899-E553308110A2}" presName="parentText" presStyleLbl="node1" presStyleIdx="0" presStyleCnt="5">
        <dgm:presLayoutVars>
          <dgm:chMax val="0"/>
          <dgm:bulletEnabled val="1"/>
        </dgm:presLayoutVars>
      </dgm:prSet>
      <dgm:spPr/>
      <dgm:t>
        <a:bodyPr/>
        <a:lstStyle/>
        <a:p>
          <a:endParaRPr lang="es-MX"/>
        </a:p>
      </dgm:t>
    </dgm:pt>
    <dgm:pt modelId="{B76E646D-6BF7-422F-9BE8-A6C96994DF97}" type="pres">
      <dgm:prSet presAssocID="{2E268412-9D54-41E7-A899-E553308110A2}" presName="negativeSpace" presStyleCnt="0"/>
      <dgm:spPr/>
    </dgm:pt>
    <dgm:pt modelId="{A9FD1396-1B22-43C0-9D52-126A789CB43E}" type="pres">
      <dgm:prSet presAssocID="{2E268412-9D54-41E7-A899-E553308110A2}" presName="childText" presStyleLbl="conFgAcc1" presStyleIdx="0" presStyleCnt="5">
        <dgm:presLayoutVars>
          <dgm:bulletEnabled val="1"/>
        </dgm:presLayoutVars>
      </dgm:prSet>
      <dgm:spPr/>
    </dgm:pt>
    <dgm:pt modelId="{695E8D72-9F86-45EA-9BB6-29A5E9A09B5E}" type="pres">
      <dgm:prSet presAssocID="{9A6F7186-F23A-4DC1-A3C2-CBEAA0FEAADF}" presName="spaceBetweenRectangles" presStyleCnt="0"/>
      <dgm:spPr/>
    </dgm:pt>
    <dgm:pt modelId="{A54F13EF-CADB-473C-A5BC-0875936AF32C}" type="pres">
      <dgm:prSet presAssocID="{ECF2752F-0746-43FB-A006-B373EE36FCDF}" presName="parentLin" presStyleCnt="0"/>
      <dgm:spPr/>
    </dgm:pt>
    <dgm:pt modelId="{BCB9EA02-BC1C-4C0F-9A97-121FF0405B79}" type="pres">
      <dgm:prSet presAssocID="{ECF2752F-0746-43FB-A006-B373EE36FCDF}" presName="parentLeftMargin" presStyleLbl="node1" presStyleIdx="0" presStyleCnt="5"/>
      <dgm:spPr/>
      <dgm:t>
        <a:bodyPr/>
        <a:lstStyle/>
        <a:p>
          <a:endParaRPr lang="es-MX"/>
        </a:p>
      </dgm:t>
    </dgm:pt>
    <dgm:pt modelId="{60DF2334-4D23-4BB0-8213-0364AAB64F9F}" type="pres">
      <dgm:prSet presAssocID="{ECF2752F-0746-43FB-A006-B373EE36FCDF}" presName="parentText" presStyleLbl="node1" presStyleIdx="1" presStyleCnt="5">
        <dgm:presLayoutVars>
          <dgm:chMax val="0"/>
          <dgm:bulletEnabled val="1"/>
        </dgm:presLayoutVars>
      </dgm:prSet>
      <dgm:spPr/>
      <dgm:t>
        <a:bodyPr/>
        <a:lstStyle/>
        <a:p>
          <a:endParaRPr lang="es-MX"/>
        </a:p>
      </dgm:t>
    </dgm:pt>
    <dgm:pt modelId="{EB2F7440-BDBF-493B-8C9A-6E2C0B14DB61}" type="pres">
      <dgm:prSet presAssocID="{ECF2752F-0746-43FB-A006-B373EE36FCDF}" presName="negativeSpace" presStyleCnt="0"/>
      <dgm:spPr/>
    </dgm:pt>
    <dgm:pt modelId="{C9EBB042-280B-4CE6-A441-9497E792C1CE}" type="pres">
      <dgm:prSet presAssocID="{ECF2752F-0746-43FB-A006-B373EE36FCDF}" presName="childText" presStyleLbl="conFgAcc1" presStyleIdx="1" presStyleCnt="5">
        <dgm:presLayoutVars>
          <dgm:bulletEnabled val="1"/>
        </dgm:presLayoutVars>
      </dgm:prSet>
      <dgm:spPr/>
    </dgm:pt>
    <dgm:pt modelId="{88A96B84-5929-465F-87AC-86961A3A956B}" type="pres">
      <dgm:prSet presAssocID="{4BBCBCAE-D593-4BEE-B26E-063558074675}" presName="spaceBetweenRectangles" presStyleCnt="0"/>
      <dgm:spPr/>
    </dgm:pt>
    <dgm:pt modelId="{BE504CB0-38BB-4EAE-82A2-F861E46FE4BE}" type="pres">
      <dgm:prSet presAssocID="{8A60DA75-942D-4903-B09E-F53813245AA1}" presName="parentLin" presStyleCnt="0"/>
      <dgm:spPr/>
    </dgm:pt>
    <dgm:pt modelId="{313BFA6A-7F08-4F17-8C33-06774F7B6CE9}" type="pres">
      <dgm:prSet presAssocID="{8A60DA75-942D-4903-B09E-F53813245AA1}" presName="parentLeftMargin" presStyleLbl="node1" presStyleIdx="1" presStyleCnt="5"/>
      <dgm:spPr/>
      <dgm:t>
        <a:bodyPr/>
        <a:lstStyle/>
        <a:p>
          <a:endParaRPr lang="es-MX"/>
        </a:p>
      </dgm:t>
    </dgm:pt>
    <dgm:pt modelId="{8BB42442-7058-4439-BBFA-0A351A117685}" type="pres">
      <dgm:prSet presAssocID="{8A60DA75-942D-4903-B09E-F53813245AA1}" presName="parentText" presStyleLbl="node1" presStyleIdx="2" presStyleCnt="5">
        <dgm:presLayoutVars>
          <dgm:chMax val="0"/>
          <dgm:bulletEnabled val="1"/>
        </dgm:presLayoutVars>
      </dgm:prSet>
      <dgm:spPr/>
      <dgm:t>
        <a:bodyPr/>
        <a:lstStyle/>
        <a:p>
          <a:endParaRPr lang="es-MX"/>
        </a:p>
      </dgm:t>
    </dgm:pt>
    <dgm:pt modelId="{CCB27DCA-19FF-4B36-9FB1-22002E3D0FBB}" type="pres">
      <dgm:prSet presAssocID="{8A60DA75-942D-4903-B09E-F53813245AA1}" presName="negativeSpace" presStyleCnt="0"/>
      <dgm:spPr/>
    </dgm:pt>
    <dgm:pt modelId="{0E2DF967-1FE5-45D9-BF11-520FBD0BBD33}" type="pres">
      <dgm:prSet presAssocID="{8A60DA75-942D-4903-B09E-F53813245AA1}" presName="childText" presStyleLbl="conFgAcc1" presStyleIdx="2" presStyleCnt="5">
        <dgm:presLayoutVars>
          <dgm:bulletEnabled val="1"/>
        </dgm:presLayoutVars>
      </dgm:prSet>
      <dgm:spPr/>
    </dgm:pt>
    <dgm:pt modelId="{CD532F18-7BFD-4F0A-9DF5-A23E47223F9A}" type="pres">
      <dgm:prSet presAssocID="{A0A204C4-6CC3-481B-A30F-BC5B8F34CE8C}" presName="spaceBetweenRectangles" presStyleCnt="0"/>
      <dgm:spPr/>
    </dgm:pt>
    <dgm:pt modelId="{0AC9BBAB-7062-44B4-A402-0982B849BEAA}" type="pres">
      <dgm:prSet presAssocID="{DFD13904-FC00-4D60-846D-662EB9BCDA40}" presName="parentLin" presStyleCnt="0"/>
      <dgm:spPr/>
    </dgm:pt>
    <dgm:pt modelId="{646B65B5-E9D7-490C-8323-89AB83AB3518}" type="pres">
      <dgm:prSet presAssocID="{DFD13904-FC00-4D60-846D-662EB9BCDA40}" presName="parentLeftMargin" presStyleLbl="node1" presStyleIdx="2" presStyleCnt="5"/>
      <dgm:spPr/>
      <dgm:t>
        <a:bodyPr/>
        <a:lstStyle/>
        <a:p>
          <a:endParaRPr lang="es-MX"/>
        </a:p>
      </dgm:t>
    </dgm:pt>
    <dgm:pt modelId="{C90EF050-1DFB-41BB-B147-916DF92B3C99}" type="pres">
      <dgm:prSet presAssocID="{DFD13904-FC00-4D60-846D-662EB9BCDA40}" presName="parentText" presStyleLbl="node1" presStyleIdx="3" presStyleCnt="5">
        <dgm:presLayoutVars>
          <dgm:chMax val="0"/>
          <dgm:bulletEnabled val="1"/>
        </dgm:presLayoutVars>
      </dgm:prSet>
      <dgm:spPr/>
      <dgm:t>
        <a:bodyPr/>
        <a:lstStyle/>
        <a:p>
          <a:endParaRPr lang="es-MX"/>
        </a:p>
      </dgm:t>
    </dgm:pt>
    <dgm:pt modelId="{998E77E8-C176-4CDE-8ABA-30598EA21C4C}" type="pres">
      <dgm:prSet presAssocID="{DFD13904-FC00-4D60-846D-662EB9BCDA40}" presName="negativeSpace" presStyleCnt="0"/>
      <dgm:spPr/>
    </dgm:pt>
    <dgm:pt modelId="{AD7F5E24-1AF6-4C6A-A445-3A1FD761660C}" type="pres">
      <dgm:prSet presAssocID="{DFD13904-FC00-4D60-846D-662EB9BCDA40}" presName="childText" presStyleLbl="conFgAcc1" presStyleIdx="3" presStyleCnt="5">
        <dgm:presLayoutVars>
          <dgm:bulletEnabled val="1"/>
        </dgm:presLayoutVars>
      </dgm:prSet>
      <dgm:spPr/>
    </dgm:pt>
    <dgm:pt modelId="{E07790CF-F3C0-4596-BFF6-AEE79A7D31BA}" type="pres">
      <dgm:prSet presAssocID="{DADF210E-AA6C-44A5-B43F-566E41924A01}" presName="spaceBetweenRectangles" presStyleCnt="0"/>
      <dgm:spPr/>
    </dgm:pt>
    <dgm:pt modelId="{F27ADF72-55DD-4438-A5A7-7F94320D7E85}" type="pres">
      <dgm:prSet presAssocID="{5D097151-11AB-49EE-A92D-26811396E2A0}" presName="parentLin" presStyleCnt="0"/>
      <dgm:spPr/>
    </dgm:pt>
    <dgm:pt modelId="{6B792266-5234-48C7-BB6D-63CBA35F2094}" type="pres">
      <dgm:prSet presAssocID="{5D097151-11AB-49EE-A92D-26811396E2A0}" presName="parentLeftMargin" presStyleLbl="node1" presStyleIdx="3" presStyleCnt="5"/>
      <dgm:spPr/>
      <dgm:t>
        <a:bodyPr/>
        <a:lstStyle/>
        <a:p>
          <a:endParaRPr lang="es-MX"/>
        </a:p>
      </dgm:t>
    </dgm:pt>
    <dgm:pt modelId="{10CBA238-433B-4F58-A182-B2C2315A32CC}" type="pres">
      <dgm:prSet presAssocID="{5D097151-11AB-49EE-A92D-26811396E2A0}" presName="parentText" presStyleLbl="node1" presStyleIdx="4" presStyleCnt="5">
        <dgm:presLayoutVars>
          <dgm:chMax val="0"/>
          <dgm:bulletEnabled val="1"/>
        </dgm:presLayoutVars>
      </dgm:prSet>
      <dgm:spPr/>
      <dgm:t>
        <a:bodyPr/>
        <a:lstStyle/>
        <a:p>
          <a:endParaRPr lang="es-MX"/>
        </a:p>
      </dgm:t>
    </dgm:pt>
    <dgm:pt modelId="{87023448-D234-46D8-9896-DF14EED3CBB6}" type="pres">
      <dgm:prSet presAssocID="{5D097151-11AB-49EE-A92D-26811396E2A0}" presName="negativeSpace" presStyleCnt="0"/>
      <dgm:spPr/>
    </dgm:pt>
    <dgm:pt modelId="{90805EA9-6C11-422B-83C7-4FB6E6D33A3C}" type="pres">
      <dgm:prSet presAssocID="{5D097151-11AB-49EE-A92D-26811396E2A0}" presName="childText" presStyleLbl="conFgAcc1" presStyleIdx="4" presStyleCnt="5">
        <dgm:presLayoutVars>
          <dgm:bulletEnabled val="1"/>
        </dgm:presLayoutVars>
      </dgm:prSet>
      <dgm:spPr/>
    </dgm:pt>
  </dgm:ptLst>
  <dgm:cxnLst>
    <dgm:cxn modelId="{2AF8B4A5-0ED0-47BF-8B7B-A66D0EB1F8E2}" srcId="{C92DA6A3-4E6A-497F-9465-AF6AD457120B}" destId="{5D097151-11AB-49EE-A92D-26811396E2A0}" srcOrd="4" destOrd="0" parTransId="{B8931BE2-33A0-4D6D-8A35-25633FD832A5}" sibTransId="{E40B49E8-AB2F-4878-B596-D17530792E7B}"/>
    <dgm:cxn modelId="{F4CB616B-E70F-4771-BBE3-7171E2104AC2}" type="presOf" srcId="{DFD13904-FC00-4D60-846D-662EB9BCDA40}" destId="{C90EF050-1DFB-41BB-B147-916DF92B3C99}" srcOrd="1" destOrd="0" presId="urn:microsoft.com/office/officeart/2005/8/layout/list1"/>
    <dgm:cxn modelId="{B265B5CC-FBCF-47E9-9C7A-EDA22DD079B3}" type="presOf" srcId="{8A60DA75-942D-4903-B09E-F53813245AA1}" destId="{313BFA6A-7F08-4F17-8C33-06774F7B6CE9}" srcOrd="0" destOrd="0" presId="urn:microsoft.com/office/officeart/2005/8/layout/list1"/>
    <dgm:cxn modelId="{76004500-FF08-4AB0-9A12-10B3AD076552}" type="presOf" srcId="{2E268412-9D54-41E7-A899-E553308110A2}" destId="{0BE5DFAD-BE4F-457D-81A8-CE2D419BD407}" srcOrd="0" destOrd="0" presId="urn:microsoft.com/office/officeart/2005/8/layout/list1"/>
    <dgm:cxn modelId="{CEB3CA02-EB6C-432D-8201-D13132102B25}" type="presOf" srcId="{5D097151-11AB-49EE-A92D-26811396E2A0}" destId="{10CBA238-433B-4F58-A182-B2C2315A32CC}" srcOrd="1" destOrd="0" presId="urn:microsoft.com/office/officeart/2005/8/layout/list1"/>
    <dgm:cxn modelId="{DF06BB6D-0777-426F-BF25-B95032BF1A4D}" type="presOf" srcId="{ECF2752F-0746-43FB-A006-B373EE36FCDF}" destId="{60DF2334-4D23-4BB0-8213-0364AAB64F9F}" srcOrd="1" destOrd="0" presId="urn:microsoft.com/office/officeart/2005/8/layout/list1"/>
    <dgm:cxn modelId="{1312BED4-8BF3-45B1-BC9F-B73CD67781F2}" type="presOf" srcId="{8A60DA75-942D-4903-B09E-F53813245AA1}" destId="{8BB42442-7058-4439-BBFA-0A351A117685}" srcOrd="1" destOrd="0" presId="urn:microsoft.com/office/officeart/2005/8/layout/list1"/>
    <dgm:cxn modelId="{95D73186-1BA7-43A5-9735-6ADE3894F256}" srcId="{C92DA6A3-4E6A-497F-9465-AF6AD457120B}" destId="{DFD13904-FC00-4D60-846D-662EB9BCDA40}" srcOrd="3" destOrd="0" parTransId="{93B08D9F-827B-4A54-911F-ECED965B0BA5}" sibTransId="{DADF210E-AA6C-44A5-B43F-566E41924A01}"/>
    <dgm:cxn modelId="{6BC3B550-45B4-4B9A-94B7-E1CBF92478C4}" srcId="{C92DA6A3-4E6A-497F-9465-AF6AD457120B}" destId="{8A60DA75-942D-4903-B09E-F53813245AA1}" srcOrd="2" destOrd="0" parTransId="{DAC819A6-530A-4322-AA17-B2CE40B055B2}" sibTransId="{A0A204C4-6CC3-481B-A30F-BC5B8F34CE8C}"/>
    <dgm:cxn modelId="{F7B8D92D-CD4D-45EC-8E03-D4CC5F79000E}" srcId="{C92DA6A3-4E6A-497F-9465-AF6AD457120B}" destId="{ECF2752F-0746-43FB-A006-B373EE36FCDF}" srcOrd="1" destOrd="0" parTransId="{1DC307C7-4315-4455-BB9C-51A62A9BD83B}" sibTransId="{4BBCBCAE-D593-4BEE-B26E-063558074675}"/>
    <dgm:cxn modelId="{F5B4E201-4E4A-412A-BC7A-F9ABF717D8D7}" srcId="{C92DA6A3-4E6A-497F-9465-AF6AD457120B}" destId="{2E268412-9D54-41E7-A899-E553308110A2}" srcOrd="0" destOrd="0" parTransId="{4237D538-CC8C-4D09-A9F0-8238EC1100CD}" sibTransId="{9A6F7186-F23A-4DC1-A3C2-CBEAA0FEAADF}"/>
    <dgm:cxn modelId="{35E043EB-676B-468B-BBDA-AE8EA6905BB9}" type="presOf" srcId="{ECF2752F-0746-43FB-A006-B373EE36FCDF}" destId="{BCB9EA02-BC1C-4C0F-9A97-121FF0405B79}" srcOrd="0" destOrd="0" presId="urn:microsoft.com/office/officeart/2005/8/layout/list1"/>
    <dgm:cxn modelId="{1F69723D-4B39-4ABC-BAB3-ECE17FDA75E1}" type="presOf" srcId="{DFD13904-FC00-4D60-846D-662EB9BCDA40}" destId="{646B65B5-E9D7-490C-8323-89AB83AB3518}" srcOrd="0" destOrd="0" presId="urn:microsoft.com/office/officeart/2005/8/layout/list1"/>
    <dgm:cxn modelId="{DEF69418-31CB-448D-85C9-AD78A8A4D125}" type="presOf" srcId="{2E268412-9D54-41E7-A899-E553308110A2}" destId="{F70A4B0F-E909-4439-8E5E-62B161AE4A0C}" srcOrd="1" destOrd="0" presId="urn:microsoft.com/office/officeart/2005/8/layout/list1"/>
    <dgm:cxn modelId="{62E9D22D-50F8-4A93-9C9D-35130D552885}" type="presOf" srcId="{5D097151-11AB-49EE-A92D-26811396E2A0}" destId="{6B792266-5234-48C7-BB6D-63CBA35F2094}" srcOrd="0" destOrd="0" presId="urn:microsoft.com/office/officeart/2005/8/layout/list1"/>
    <dgm:cxn modelId="{74A51D69-2A3E-45F7-8EB1-83737DADE903}" type="presOf" srcId="{C92DA6A3-4E6A-497F-9465-AF6AD457120B}" destId="{F20A5F21-0734-4358-BB75-36874F71FA3F}" srcOrd="0" destOrd="0" presId="urn:microsoft.com/office/officeart/2005/8/layout/list1"/>
    <dgm:cxn modelId="{6D49FD6B-73DB-4728-9A6D-78BED1EC3D34}" type="presParOf" srcId="{F20A5F21-0734-4358-BB75-36874F71FA3F}" destId="{68FB53DC-85E6-4ADD-BC45-AC27914A1CBE}" srcOrd="0" destOrd="0" presId="urn:microsoft.com/office/officeart/2005/8/layout/list1"/>
    <dgm:cxn modelId="{A8CA7AB8-2BE9-4363-94CD-9B0C52109722}" type="presParOf" srcId="{68FB53DC-85E6-4ADD-BC45-AC27914A1CBE}" destId="{0BE5DFAD-BE4F-457D-81A8-CE2D419BD407}" srcOrd="0" destOrd="0" presId="urn:microsoft.com/office/officeart/2005/8/layout/list1"/>
    <dgm:cxn modelId="{3E9F7EF2-835A-4E69-BFB5-2E9A6DFC7DDB}" type="presParOf" srcId="{68FB53DC-85E6-4ADD-BC45-AC27914A1CBE}" destId="{F70A4B0F-E909-4439-8E5E-62B161AE4A0C}" srcOrd="1" destOrd="0" presId="urn:microsoft.com/office/officeart/2005/8/layout/list1"/>
    <dgm:cxn modelId="{8AE78BCF-C837-44D6-BBE6-872B34DD3CF1}" type="presParOf" srcId="{F20A5F21-0734-4358-BB75-36874F71FA3F}" destId="{B76E646D-6BF7-422F-9BE8-A6C96994DF97}" srcOrd="1" destOrd="0" presId="urn:microsoft.com/office/officeart/2005/8/layout/list1"/>
    <dgm:cxn modelId="{C5788A8E-2E48-41BC-9FCC-E9DB894D8B37}" type="presParOf" srcId="{F20A5F21-0734-4358-BB75-36874F71FA3F}" destId="{A9FD1396-1B22-43C0-9D52-126A789CB43E}" srcOrd="2" destOrd="0" presId="urn:microsoft.com/office/officeart/2005/8/layout/list1"/>
    <dgm:cxn modelId="{0D492F65-5ABE-4FF1-86F1-5899473DA00C}" type="presParOf" srcId="{F20A5F21-0734-4358-BB75-36874F71FA3F}" destId="{695E8D72-9F86-45EA-9BB6-29A5E9A09B5E}" srcOrd="3" destOrd="0" presId="urn:microsoft.com/office/officeart/2005/8/layout/list1"/>
    <dgm:cxn modelId="{67D07AF1-DBC6-48A0-B748-82A7950397EE}" type="presParOf" srcId="{F20A5F21-0734-4358-BB75-36874F71FA3F}" destId="{A54F13EF-CADB-473C-A5BC-0875936AF32C}" srcOrd="4" destOrd="0" presId="urn:microsoft.com/office/officeart/2005/8/layout/list1"/>
    <dgm:cxn modelId="{93BD2572-BF54-469A-AA07-3ECB2D1B3B21}" type="presParOf" srcId="{A54F13EF-CADB-473C-A5BC-0875936AF32C}" destId="{BCB9EA02-BC1C-4C0F-9A97-121FF0405B79}" srcOrd="0" destOrd="0" presId="urn:microsoft.com/office/officeart/2005/8/layout/list1"/>
    <dgm:cxn modelId="{B07288C0-22F2-481F-954B-CFAFDB58C91E}" type="presParOf" srcId="{A54F13EF-CADB-473C-A5BC-0875936AF32C}" destId="{60DF2334-4D23-4BB0-8213-0364AAB64F9F}" srcOrd="1" destOrd="0" presId="urn:microsoft.com/office/officeart/2005/8/layout/list1"/>
    <dgm:cxn modelId="{185FB0CE-6724-4DEB-8439-11573F6FE5C9}" type="presParOf" srcId="{F20A5F21-0734-4358-BB75-36874F71FA3F}" destId="{EB2F7440-BDBF-493B-8C9A-6E2C0B14DB61}" srcOrd="5" destOrd="0" presId="urn:microsoft.com/office/officeart/2005/8/layout/list1"/>
    <dgm:cxn modelId="{F57CDC99-313A-472B-AFB0-D31FDABFC644}" type="presParOf" srcId="{F20A5F21-0734-4358-BB75-36874F71FA3F}" destId="{C9EBB042-280B-4CE6-A441-9497E792C1CE}" srcOrd="6" destOrd="0" presId="urn:microsoft.com/office/officeart/2005/8/layout/list1"/>
    <dgm:cxn modelId="{1D2F2BCC-9505-4F67-AE86-F2BF8CB9C189}" type="presParOf" srcId="{F20A5F21-0734-4358-BB75-36874F71FA3F}" destId="{88A96B84-5929-465F-87AC-86961A3A956B}" srcOrd="7" destOrd="0" presId="urn:microsoft.com/office/officeart/2005/8/layout/list1"/>
    <dgm:cxn modelId="{27C39D65-22C3-445C-9671-6C663CF10C5D}" type="presParOf" srcId="{F20A5F21-0734-4358-BB75-36874F71FA3F}" destId="{BE504CB0-38BB-4EAE-82A2-F861E46FE4BE}" srcOrd="8" destOrd="0" presId="urn:microsoft.com/office/officeart/2005/8/layout/list1"/>
    <dgm:cxn modelId="{E4AA0220-816F-421C-A61F-50F5DF598487}" type="presParOf" srcId="{BE504CB0-38BB-4EAE-82A2-F861E46FE4BE}" destId="{313BFA6A-7F08-4F17-8C33-06774F7B6CE9}" srcOrd="0" destOrd="0" presId="urn:microsoft.com/office/officeart/2005/8/layout/list1"/>
    <dgm:cxn modelId="{16B2CE22-AD6B-4C45-B61D-9F21870AD495}" type="presParOf" srcId="{BE504CB0-38BB-4EAE-82A2-F861E46FE4BE}" destId="{8BB42442-7058-4439-BBFA-0A351A117685}" srcOrd="1" destOrd="0" presId="urn:microsoft.com/office/officeart/2005/8/layout/list1"/>
    <dgm:cxn modelId="{97D6AFC7-2467-4C41-BDB3-11FB77E1A1AC}" type="presParOf" srcId="{F20A5F21-0734-4358-BB75-36874F71FA3F}" destId="{CCB27DCA-19FF-4B36-9FB1-22002E3D0FBB}" srcOrd="9" destOrd="0" presId="urn:microsoft.com/office/officeart/2005/8/layout/list1"/>
    <dgm:cxn modelId="{84B39BD1-36E7-49E7-95EF-D376773E6EC5}" type="presParOf" srcId="{F20A5F21-0734-4358-BB75-36874F71FA3F}" destId="{0E2DF967-1FE5-45D9-BF11-520FBD0BBD33}" srcOrd="10" destOrd="0" presId="urn:microsoft.com/office/officeart/2005/8/layout/list1"/>
    <dgm:cxn modelId="{88F2557D-43AD-43BB-9963-2CA2171AC9E6}" type="presParOf" srcId="{F20A5F21-0734-4358-BB75-36874F71FA3F}" destId="{CD532F18-7BFD-4F0A-9DF5-A23E47223F9A}" srcOrd="11" destOrd="0" presId="urn:microsoft.com/office/officeart/2005/8/layout/list1"/>
    <dgm:cxn modelId="{5D60D272-5AB9-4405-8988-3667FDE072EC}" type="presParOf" srcId="{F20A5F21-0734-4358-BB75-36874F71FA3F}" destId="{0AC9BBAB-7062-44B4-A402-0982B849BEAA}" srcOrd="12" destOrd="0" presId="urn:microsoft.com/office/officeart/2005/8/layout/list1"/>
    <dgm:cxn modelId="{9BF751C7-379D-4AAC-A3F9-140DA3D7E851}" type="presParOf" srcId="{0AC9BBAB-7062-44B4-A402-0982B849BEAA}" destId="{646B65B5-E9D7-490C-8323-89AB83AB3518}" srcOrd="0" destOrd="0" presId="urn:microsoft.com/office/officeart/2005/8/layout/list1"/>
    <dgm:cxn modelId="{E3F6E7E4-0ED5-4A85-AD14-69A77752C311}" type="presParOf" srcId="{0AC9BBAB-7062-44B4-A402-0982B849BEAA}" destId="{C90EF050-1DFB-41BB-B147-916DF92B3C99}" srcOrd="1" destOrd="0" presId="urn:microsoft.com/office/officeart/2005/8/layout/list1"/>
    <dgm:cxn modelId="{4162D834-02EC-4B09-8212-2B79D985052B}" type="presParOf" srcId="{F20A5F21-0734-4358-BB75-36874F71FA3F}" destId="{998E77E8-C176-4CDE-8ABA-30598EA21C4C}" srcOrd="13" destOrd="0" presId="urn:microsoft.com/office/officeart/2005/8/layout/list1"/>
    <dgm:cxn modelId="{309BE00E-BEFA-435C-B89E-DD5D3F42AB62}" type="presParOf" srcId="{F20A5F21-0734-4358-BB75-36874F71FA3F}" destId="{AD7F5E24-1AF6-4C6A-A445-3A1FD761660C}" srcOrd="14" destOrd="0" presId="urn:microsoft.com/office/officeart/2005/8/layout/list1"/>
    <dgm:cxn modelId="{C8EBBA5A-9520-4F7B-A085-ED5870C36773}" type="presParOf" srcId="{F20A5F21-0734-4358-BB75-36874F71FA3F}" destId="{E07790CF-F3C0-4596-BFF6-AEE79A7D31BA}" srcOrd="15" destOrd="0" presId="urn:microsoft.com/office/officeart/2005/8/layout/list1"/>
    <dgm:cxn modelId="{8FDE618C-3696-4CC8-AAAA-F5DD2CDB9522}" type="presParOf" srcId="{F20A5F21-0734-4358-BB75-36874F71FA3F}" destId="{F27ADF72-55DD-4438-A5A7-7F94320D7E85}" srcOrd="16" destOrd="0" presId="urn:microsoft.com/office/officeart/2005/8/layout/list1"/>
    <dgm:cxn modelId="{FE0AD5C4-5800-49EA-B3B4-796CAC3FB9CA}" type="presParOf" srcId="{F27ADF72-55DD-4438-A5A7-7F94320D7E85}" destId="{6B792266-5234-48C7-BB6D-63CBA35F2094}" srcOrd="0" destOrd="0" presId="urn:microsoft.com/office/officeart/2005/8/layout/list1"/>
    <dgm:cxn modelId="{394670A5-213A-4288-9533-FD7C8F8BECDB}" type="presParOf" srcId="{F27ADF72-55DD-4438-A5A7-7F94320D7E85}" destId="{10CBA238-433B-4F58-A182-B2C2315A32CC}" srcOrd="1" destOrd="0" presId="urn:microsoft.com/office/officeart/2005/8/layout/list1"/>
    <dgm:cxn modelId="{166226A6-F351-4BC1-AA5B-E7DFF3B5F99B}" type="presParOf" srcId="{F20A5F21-0734-4358-BB75-36874F71FA3F}" destId="{87023448-D234-46D8-9896-DF14EED3CBB6}" srcOrd="17" destOrd="0" presId="urn:microsoft.com/office/officeart/2005/8/layout/list1"/>
    <dgm:cxn modelId="{CA17B0B2-587C-4C65-94D2-239442C531CE}" type="presParOf" srcId="{F20A5F21-0734-4358-BB75-36874F71FA3F}" destId="{90805EA9-6C11-422B-83C7-4FB6E6D33A3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AD4F4C-3DE8-44CD-93A7-C3957E252782}"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MX"/>
        </a:p>
      </dgm:t>
    </dgm:pt>
    <dgm:pt modelId="{6AE58453-DCAB-48C7-80CE-4BA01446C7F5}">
      <dgm:prSet phldrT="[Texto]" custT="1"/>
      <dgm:spPr/>
      <dgm:t>
        <a:bodyPr/>
        <a:lstStyle/>
        <a:p>
          <a:r>
            <a:rPr lang="es-MX" sz="1600" dirty="0" smtClean="0"/>
            <a:t>Ciencia como fundamento de la vida</a:t>
          </a:r>
          <a:endParaRPr lang="es-MX" sz="1600" dirty="0"/>
        </a:p>
      </dgm:t>
    </dgm:pt>
    <dgm:pt modelId="{91329846-8049-4157-9A03-F170585DAA95}" type="parTrans" cxnId="{FC04BD9C-8360-4B77-9A24-254420277DE6}">
      <dgm:prSet/>
      <dgm:spPr/>
      <dgm:t>
        <a:bodyPr/>
        <a:lstStyle/>
        <a:p>
          <a:endParaRPr lang="es-MX"/>
        </a:p>
      </dgm:t>
    </dgm:pt>
    <dgm:pt modelId="{87A3184E-5F25-4CF0-93AA-3F27A33A880D}" type="sibTrans" cxnId="{FC04BD9C-8360-4B77-9A24-254420277DE6}">
      <dgm:prSet/>
      <dgm:spPr/>
      <dgm:t>
        <a:bodyPr/>
        <a:lstStyle/>
        <a:p>
          <a:endParaRPr lang="es-MX"/>
        </a:p>
      </dgm:t>
    </dgm:pt>
    <dgm:pt modelId="{62C4C283-9B1F-4BB6-97F6-ADD5632C7DA0}">
      <dgm:prSet phldrT="[Texto]" custT="1"/>
      <dgm:spPr/>
      <dgm:t>
        <a:bodyPr/>
        <a:lstStyle/>
        <a:p>
          <a:r>
            <a:rPr lang="es-MX" sz="1600" dirty="0" smtClean="0"/>
            <a:t>Hechos empíricos como fundamento de la verdad</a:t>
          </a:r>
          <a:endParaRPr lang="es-MX" sz="1600" dirty="0"/>
        </a:p>
      </dgm:t>
    </dgm:pt>
    <dgm:pt modelId="{6E2F0431-B3D4-4101-B254-21A0CDB2C2F1}" type="parTrans" cxnId="{9BFF6305-168E-4FF2-AC41-06E41DF9ADF5}">
      <dgm:prSet/>
      <dgm:spPr/>
      <dgm:t>
        <a:bodyPr/>
        <a:lstStyle/>
        <a:p>
          <a:endParaRPr lang="es-MX"/>
        </a:p>
      </dgm:t>
    </dgm:pt>
    <dgm:pt modelId="{FFD84DCC-5C39-42F3-BD95-77B6DBF15EDF}" type="sibTrans" cxnId="{9BFF6305-168E-4FF2-AC41-06E41DF9ADF5}">
      <dgm:prSet/>
      <dgm:spPr/>
      <dgm:t>
        <a:bodyPr/>
        <a:lstStyle/>
        <a:p>
          <a:endParaRPr lang="es-MX"/>
        </a:p>
      </dgm:t>
    </dgm:pt>
    <dgm:pt modelId="{1501B4FF-8FDE-421A-8C7C-C24E57A44B9B}">
      <dgm:prSet phldrT="[Texto]" custT="1"/>
      <dgm:spPr/>
      <dgm:t>
        <a:bodyPr/>
        <a:lstStyle/>
        <a:p>
          <a:r>
            <a:rPr lang="es-MX" sz="1600" dirty="0" smtClean="0"/>
            <a:t>Confianza acrítica en el crecimiento de la ciencia.</a:t>
          </a:r>
          <a:endParaRPr lang="es-MX" sz="1600" dirty="0"/>
        </a:p>
      </dgm:t>
    </dgm:pt>
    <dgm:pt modelId="{D7EFA887-8F1C-4574-BDA8-757621B9A11C}" type="parTrans" cxnId="{A4D295F7-28EE-4344-9A33-6A3472EFA301}">
      <dgm:prSet/>
      <dgm:spPr/>
      <dgm:t>
        <a:bodyPr/>
        <a:lstStyle/>
        <a:p>
          <a:endParaRPr lang="es-MX"/>
        </a:p>
      </dgm:t>
    </dgm:pt>
    <dgm:pt modelId="{4A7C12CB-4699-4E0E-A3BD-A8BA39579DBF}" type="sibTrans" cxnId="{A4D295F7-28EE-4344-9A33-6A3472EFA301}">
      <dgm:prSet/>
      <dgm:spPr/>
      <dgm:t>
        <a:bodyPr/>
        <a:lstStyle/>
        <a:p>
          <a:endParaRPr lang="es-MX"/>
        </a:p>
      </dgm:t>
    </dgm:pt>
    <dgm:pt modelId="{EBF8F5B4-3405-4176-82ED-5F43EEAE59AF}">
      <dgm:prSet phldrT="[Texto]" custT="1"/>
      <dgm:spPr/>
      <dgm:t>
        <a:bodyPr/>
        <a:lstStyle/>
        <a:p>
          <a:r>
            <a:rPr lang="es-MX" sz="1600" dirty="0" smtClean="0"/>
            <a:t>Combate la concepciones idealistas  y espiritualistas de la realidad</a:t>
          </a:r>
          <a:endParaRPr lang="es-MX" sz="1600" dirty="0"/>
        </a:p>
      </dgm:t>
    </dgm:pt>
    <dgm:pt modelId="{F6B78A99-5935-41FC-836E-D3EA80C5744E}" type="parTrans" cxnId="{8DFED68C-5A57-46B4-92B2-589CA36E9BC0}">
      <dgm:prSet/>
      <dgm:spPr/>
      <dgm:t>
        <a:bodyPr/>
        <a:lstStyle/>
        <a:p>
          <a:endParaRPr lang="es-MX"/>
        </a:p>
      </dgm:t>
    </dgm:pt>
    <dgm:pt modelId="{6DD0E1E8-2646-4633-B399-28B5344A916F}" type="sibTrans" cxnId="{8DFED68C-5A57-46B4-92B2-589CA36E9BC0}">
      <dgm:prSet/>
      <dgm:spPr/>
      <dgm:t>
        <a:bodyPr/>
        <a:lstStyle/>
        <a:p>
          <a:endParaRPr lang="es-MX"/>
        </a:p>
      </dgm:t>
    </dgm:pt>
    <dgm:pt modelId="{11BD9927-9437-44F1-B188-CC9B0E7418BD}">
      <dgm:prSet phldrT="[Texto]" custT="1"/>
      <dgm:spPr/>
      <dgm:t>
        <a:bodyPr/>
        <a:lstStyle/>
        <a:p>
          <a:r>
            <a:rPr lang="es-MX" sz="1600" dirty="0" smtClean="0"/>
            <a:t>Confianza en la racionalidad humana</a:t>
          </a:r>
          <a:endParaRPr lang="es-MX" sz="1600" dirty="0"/>
        </a:p>
      </dgm:t>
    </dgm:pt>
    <dgm:pt modelId="{F796BCEB-2897-423F-AB13-88DEB7BEFF39}" type="parTrans" cxnId="{564DB987-F1DC-438C-90C8-9BF10667AE7E}">
      <dgm:prSet/>
      <dgm:spPr/>
      <dgm:t>
        <a:bodyPr/>
        <a:lstStyle/>
        <a:p>
          <a:endParaRPr lang="es-MX"/>
        </a:p>
      </dgm:t>
    </dgm:pt>
    <dgm:pt modelId="{FDB0885D-7D81-4DC2-A7A1-44599934D3B0}" type="sibTrans" cxnId="{564DB987-F1DC-438C-90C8-9BF10667AE7E}">
      <dgm:prSet/>
      <dgm:spPr/>
      <dgm:t>
        <a:bodyPr/>
        <a:lstStyle/>
        <a:p>
          <a:endParaRPr lang="es-MX"/>
        </a:p>
      </dgm:t>
    </dgm:pt>
    <dgm:pt modelId="{C49F9DDE-464A-42B2-9F69-4F2ADFAE0CFC}" type="pres">
      <dgm:prSet presAssocID="{F6AD4F4C-3DE8-44CD-93A7-C3957E252782}" presName="linear" presStyleCnt="0">
        <dgm:presLayoutVars>
          <dgm:dir/>
          <dgm:animLvl val="lvl"/>
          <dgm:resizeHandles val="exact"/>
        </dgm:presLayoutVars>
      </dgm:prSet>
      <dgm:spPr/>
      <dgm:t>
        <a:bodyPr/>
        <a:lstStyle/>
        <a:p>
          <a:endParaRPr lang="es-MX"/>
        </a:p>
      </dgm:t>
    </dgm:pt>
    <dgm:pt modelId="{8F53DC32-CB5E-44C2-895D-5D7270F28EA7}" type="pres">
      <dgm:prSet presAssocID="{6AE58453-DCAB-48C7-80CE-4BA01446C7F5}" presName="parentLin" presStyleCnt="0"/>
      <dgm:spPr/>
    </dgm:pt>
    <dgm:pt modelId="{A5041D9C-DCA2-42E9-BB23-FC20C09BCE3C}" type="pres">
      <dgm:prSet presAssocID="{6AE58453-DCAB-48C7-80CE-4BA01446C7F5}" presName="parentLeftMargin" presStyleLbl="node1" presStyleIdx="0" presStyleCnt="5"/>
      <dgm:spPr/>
      <dgm:t>
        <a:bodyPr/>
        <a:lstStyle/>
        <a:p>
          <a:endParaRPr lang="es-MX"/>
        </a:p>
      </dgm:t>
    </dgm:pt>
    <dgm:pt modelId="{89379E39-2E54-4B18-B7FB-D86271E2EA8B}" type="pres">
      <dgm:prSet presAssocID="{6AE58453-DCAB-48C7-80CE-4BA01446C7F5}" presName="parentText" presStyleLbl="node1" presStyleIdx="0" presStyleCnt="5">
        <dgm:presLayoutVars>
          <dgm:chMax val="0"/>
          <dgm:bulletEnabled val="1"/>
        </dgm:presLayoutVars>
      </dgm:prSet>
      <dgm:spPr/>
      <dgm:t>
        <a:bodyPr/>
        <a:lstStyle/>
        <a:p>
          <a:endParaRPr lang="es-MX"/>
        </a:p>
      </dgm:t>
    </dgm:pt>
    <dgm:pt modelId="{F4E5FE3F-FBDF-444D-83D5-26BEB9F17EEA}" type="pres">
      <dgm:prSet presAssocID="{6AE58453-DCAB-48C7-80CE-4BA01446C7F5}" presName="negativeSpace" presStyleCnt="0"/>
      <dgm:spPr/>
    </dgm:pt>
    <dgm:pt modelId="{77BFA078-34B1-4310-9F7D-7E5409FAF892}" type="pres">
      <dgm:prSet presAssocID="{6AE58453-DCAB-48C7-80CE-4BA01446C7F5}" presName="childText" presStyleLbl="conFgAcc1" presStyleIdx="0" presStyleCnt="5">
        <dgm:presLayoutVars>
          <dgm:bulletEnabled val="1"/>
        </dgm:presLayoutVars>
      </dgm:prSet>
      <dgm:spPr/>
    </dgm:pt>
    <dgm:pt modelId="{C6D6EC28-DFD1-4505-A674-DEF612688E91}" type="pres">
      <dgm:prSet presAssocID="{87A3184E-5F25-4CF0-93AA-3F27A33A880D}" presName="spaceBetweenRectangles" presStyleCnt="0"/>
      <dgm:spPr/>
    </dgm:pt>
    <dgm:pt modelId="{DC674BA5-6F42-4365-AC6C-B366B8659F6C}" type="pres">
      <dgm:prSet presAssocID="{62C4C283-9B1F-4BB6-97F6-ADD5632C7DA0}" presName="parentLin" presStyleCnt="0"/>
      <dgm:spPr/>
    </dgm:pt>
    <dgm:pt modelId="{3CBAEBE2-50F8-477A-A4B6-E6B985F5DF58}" type="pres">
      <dgm:prSet presAssocID="{62C4C283-9B1F-4BB6-97F6-ADD5632C7DA0}" presName="parentLeftMargin" presStyleLbl="node1" presStyleIdx="0" presStyleCnt="5"/>
      <dgm:spPr/>
      <dgm:t>
        <a:bodyPr/>
        <a:lstStyle/>
        <a:p>
          <a:endParaRPr lang="es-MX"/>
        </a:p>
      </dgm:t>
    </dgm:pt>
    <dgm:pt modelId="{34F0DEE6-10B4-487A-A9FB-F16D93FBFAE7}" type="pres">
      <dgm:prSet presAssocID="{62C4C283-9B1F-4BB6-97F6-ADD5632C7DA0}" presName="parentText" presStyleLbl="node1" presStyleIdx="1" presStyleCnt="5">
        <dgm:presLayoutVars>
          <dgm:chMax val="0"/>
          <dgm:bulletEnabled val="1"/>
        </dgm:presLayoutVars>
      </dgm:prSet>
      <dgm:spPr/>
      <dgm:t>
        <a:bodyPr/>
        <a:lstStyle/>
        <a:p>
          <a:endParaRPr lang="es-MX"/>
        </a:p>
      </dgm:t>
    </dgm:pt>
    <dgm:pt modelId="{DB9002E6-B9BC-4384-80B8-45B5F5C852C7}" type="pres">
      <dgm:prSet presAssocID="{62C4C283-9B1F-4BB6-97F6-ADD5632C7DA0}" presName="negativeSpace" presStyleCnt="0"/>
      <dgm:spPr/>
    </dgm:pt>
    <dgm:pt modelId="{B07D85C5-C26A-4895-BFA7-2ADC630A9FDD}" type="pres">
      <dgm:prSet presAssocID="{62C4C283-9B1F-4BB6-97F6-ADD5632C7DA0}" presName="childText" presStyleLbl="conFgAcc1" presStyleIdx="1" presStyleCnt="5">
        <dgm:presLayoutVars>
          <dgm:bulletEnabled val="1"/>
        </dgm:presLayoutVars>
      </dgm:prSet>
      <dgm:spPr/>
    </dgm:pt>
    <dgm:pt modelId="{B67C9532-4543-4F63-BBEB-A17C87972CE2}" type="pres">
      <dgm:prSet presAssocID="{FFD84DCC-5C39-42F3-BD95-77B6DBF15EDF}" presName="spaceBetweenRectangles" presStyleCnt="0"/>
      <dgm:spPr/>
    </dgm:pt>
    <dgm:pt modelId="{752E2046-217C-44A2-9D27-579D513F8622}" type="pres">
      <dgm:prSet presAssocID="{1501B4FF-8FDE-421A-8C7C-C24E57A44B9B}" presName="parentLin" presStyleCnt="0"/>
      <dgm:spPr/>
    </dgm:pt>
    <dgm:pt modelId="{25E72713-E9BC-4C69-B9E3-D6848914EF2D}" type="pres">
      <dgm:prSet presAssocID="{1501B4FF-8FDE-421A-8C7C-C24E57A44B9B}" presName="parentLeftMargin" presStyleLbl="node1" presStyleIdx="1" presStyleCnt="5"/>
      <dgm:spPr/>
      <dgm:t>
        <a:bodyPr/>
        <a:lstStyle/>
        <a:p>
          <a:endParaRPr lang="es-MX"/>
        </a:p>
      </dgm:t>
    </dgm:pt>
    <dgm:pt modelId="{CE58C3E5-468A-4849-8F64-6240063DEF92}" type="pres">
      <dgm:prSet presAssocID="{1501B4FF-8FDE-421A-8C7C-C24E57A44B9B}" presName="parentText" presStyleLbl="node1" presStyleIdx="2" presStyleCnt="5">
        <dgm:presLayoutVars>
          <dgm:chMax val="0"/>
          <dgm:bulletEnabled val="1"/>
        </dgm:presLayoutVars>
      </dgm:prSet>
      <dgm:spPr/>
      <dgm:t>
        <a:bodyPr/>
        <a:lstStyle/>
        <a:p>
          <a:endParaRPr lang="es-MX"/>
        </a:p>
      </dgm:t>
    </dgm:pt>
    <dgm:pt modelId="{C644592C-BC7E-4D79-861B-0F36A15A2F07}" type="pres">
      <dgm:prSet presAssocID="{1501B4FF-8FDE-421A-8C7C-C24E57A44B9B}" presName="negativeSpace" presStyleCnt="0"/>
      <dgm:spPr/>
    </dgm:pt>
    <dgm:pt modelId="{53AB3478-1FDC-4346-BC2A-5137CC1A8319}" type="pres">
      <dgm:prSet presAssocID="{1501B4FF-8FDE-421A-8C7C-C24E57A44B9B}" presName="childText" presStyleLbl="conFgAcc1" presStyleIdx="2" presStyleCnt="5">
        <dgm:presLayoutVars>
          <dgm:bulletEnabled val="1"/>
        </dgm:presLayoutVars>
      </dgm:prSet>
      <dgm:spPr/>
    </dgm:pt>
    <dgm:pt modelId="{020490E7-448C-4412-9533-5A0A0F435A94}" type="pres">
      <dgm:prSet presAssocID="{4A7C12CB-4699-4E0E-A3BD-A8BA39579DBF}" presName="spaceBetweenRectangles" presStyleCnt="0"/>
      <dgm:spPr/>
    </dgm:pt>
    <dgm:pt modelId="{18B68552-0234-4266-B4C3-867F62CD3001}" type="pres">
      <dgm:prSet presAssocID="{EBF8F5B4-3405-4176-82ED-5F43EEAE59AF}" presName="parentLin" presStyleCnt="0"/>
      <dgm:spPr/>
    </dgm:pt>
    <dgm:pt modelId="{1E5773BB-3A9F-4999-9C8A-57899FF20156}" type="pres">
      <dgm:prSet presAssocID="{EBF8F5B4-3405-4176-82ED-5F43EEAE59AF}" presName="parentLeftMargin" presStyleLbl="node1" presStyleIdx="2" presStyleCnt="5"/>
      <dgm:spPr/>
      <dgm:t>
        <a:bodyPr/>
        <a:lstStyle/>
        <a:p>
          <a:endParaRPr lang="es-MX"/>
        </a:p>
      </dgm:t>
    </dgm:pt>
    <dgm:pt modelId="{38F26100-6887-4758-B243-164212754308}" type="pres">
      <dgm:prSet presAssocID="{EBF8F5B4-3405-4176-82ED-5F43EEAE59AF}" presName="parentText" presStyleLbl="node1" presStyleIdx="3" presStyleCnt="5">
        <dgm:presLayoutVars>
          <dgm:chMax val="0"/>
          <dgm:bulletEnabled val="1"/>
        </dgm:presLayoutVars>
      </dgm:prSet>
      <dgm:spPr/>
      <dgm:t>
        <a:bodyPr/>
        <a:lstStyle/>
        <a:p>
          <a:endParaRPr lang="es-MX"/>
        </a:p>
      </dgm:t>
    </dgm:pt>
    <dgm:pt modelId="{732C5B51-9175-4FAA-A326-66179217E28D}" type="pres">
      <dgm:prSet presAssocID="{EBF8F5B4-3405-4176-82ED-5F43EEAE59AF}" presName="negativeSpace" presStyleCnt="0"/>
      <dgm:spPr/>
    </dgm:pt>
    <dgm:pt modelId="{4C02DCBF-1B28-4E0A-A92F-4DEA7C8EC4A5}" type="pres">
      <dgm:prSet presAssocID="{EBF8F5B4-3405-4176-82ED-5F43EEAE59AF}" presName="childText" presStyleLbl="conFgAcc1" presStyleIdx="3" presStyleCnt="5">
        <dgm:presLayoutVars>
          <dgm:bulletEnabled val="1"/>
        </dgm:presLayoutVars>
      </dgm:prSet>
      <dgm:spPr/>
    </dgm:pt>
    <dgm:pt modelId="{54F083C8-6529-4C07-A486-EB4CA58F538C}" type="pres">
      <dgm:prSet presAssocID="{6DD0E1E8-2646-4633-B399-28B5344A916F}" presName="spaceBetweenRectangles" presStyleCnt="0"/>
      <dgm:spPr/>
    </dgm:pt>
    <dgm:pt modelId="{B4F680F2-F6C8-47B3-8079-7423369D3E52}" type="pres">
      <dgm:prSet presAssocID="{11BD9927-9437-44F1-B188-CC9B0E7418BD}" presName="parentLin" presStyleCnt="0"/>
      <dgm:spPr/>
    </dgm:pt>
    <dgm:pt modelId="{7B4CA5BE-3318-4488-98DE-3DDCBA3A1A1C}" type="pres">
      <dgm:prSet presAssocID="{11BD9927-9437-44F1-B188-CC9B0E7418BD}" presName="parentLeftMargin" presStyleLbl="node1" presStyleIdx="3" presStyleCnt="5"/>
      <dgm:spPr/>
      <dgm:t>
        <a:bodyPr/>
        <a:lstStyle/>
        <a:p>
          <a:endParaRPr lang="es-MX"/>
        </a:p>
      </dgm:t>
    </dgm:pt>
    <dgm:pt modelId="{3D56421B-0FAC-4364-9EC2-6D75ABAE5E80}" type="pres">
      <dgm:prSet presAssocID="{11BD9927-9437-44F1-B188-CC9B0E7418BD}" presName="parentText" presStyleLbl="node1" presStyleIdx="4" presStyleCnt="5">
        <dgm:presLayoutVars>
          <dgm:chMax val="0"/>
          <dgm:bulletEnabled val="1"/>
        </dgm:presLayoutVars>
      </dgm:prSet>
      <dgm:spPr/>
      <dgm:t>
        <a:bodyPr/>
        <a:lstStyle/>
        <a:p>
          <a:endParaRPr lang="es-MX"/>
        </a:p>
      </dgm:t>
    </dgm:pt>
    <dgm:pt modelId="{FFB762E5-BB56-40FC-B10D-6BBC947E3352}" type="pres">
      <dgm:prSet presAssocID="{11BD9927-9437-44F1-B188-CC9B0E7418BD}" presName="negativeSpace" presStyleCnt="0"/>
      <dgm:spPr/>
    </dgm:pt>
    <dgm:pt modelId="{B88B0444-8E3F-4C65-BE96-D19B741E5C2D}" type="pres">
      <dgm:prSet presAssocID="{11BD9927-9437-44F1-B188-CC9B0E7418BD}" presName="childText" presStyleLbl="conFgAcc1" presStyleIdx="4" presStyleCnt="5">
        <dgm:presLayoutVars>
          <dgm:bulletEnabled val="1"/>
        </dgm:presLayoutVars>
      </dgm:prSet>
      <dgm:spPr/>
    </dgm:pt>
  </dgm:ptLst>
  <dgm:cxnLst>
    <dgm:cxn modelId="{2114DEC4-35A1-4850-B5D4-DFFFA2CDA048}" type="presOf" srcId="{EBF8F5B4-3405-4176-82ED-5F43EEAE59AF}" destId="{1E5773BB-3A9F-4999-9C8A-57899FF20156}" srcOrd="0" destOrd="0" presId="urn:microsoft.com/office/officeart/2005/8/layout/list1"/>
    <dgm:cxn modelId="{EDD10957-0E1B-4002-B27F-A56B3CE5B5E1}" type="presOf" srcId="{6AE58453-DCAB-48C7-80CE-4BA01446C7F5}" destId="{89379E39-2E54-4B18-B7FB-D86271E2EA8B}" srcOrd="1" destOrd="0" presId="urn:microsoft.com/office/officeart/2005/8/layout/list1"/>
    <dgm:cxn modelId="{C14C350B-F55A-4EFB-BBC6-15D38053252D}" type="presOf" srcId="{62C4C283-9B1F-4BB6-97F6-ADD5632C7DA0}" destId="{3CBAEBE2-50F8-477A-A4B6-E6B985F5DF58}" srcOrd="0" destOrd="0" presId="urn:microsoft.com/office/officeart/2005/8/layout/list1"/>
    <dgm:cxn modelId="{643738A7-8F38-4914-8979-D609FDFFF640}" type="presOf" srcId="{11BD9927-9437-44F1-B188-CC9B0E7418BD}" destId="{3D56421B-0FAC-4364-9EC2-6D75ABAE5E80}" srcOrd="1" destOrd="0" presId="urn:microsoft.com/office/officeart/2005/8/layout/list1"/>
    <dgm:cxn modelId="{9BFF6305-168E-4FF2-AC41-06E41DF9ADF5}" srcId="{F6AD4F4C-3DE8-44CD-93A7-C3957E252782}" destId="{62C4C283-9B1F-4BB6-97F6-ADD5632C7DA0}" srcOrd="1" destOrd="0" parTransId="{6E2F0431-B3D4-4101-B254-21A0CDB2C2F1}" sibTransId="{FFD84DCC-5C39-42F3-BD95-77B6DBF15EDF}"/>
    <dgm:cxn modelId="{F68B6DB9-1E1F-4FF6-965E-7C5FFED80C00}" type="presOf" srcId="{62C4C283-9B1F-4BB6-97F6-ADD5632C7DA0}" destId="{34F0DEE6-10B4-487A-A9FB-F16D93FBFAE7}" srcOrd="1" destOrd="0" presId="urn:microsoft.com/office/officeart/2005/8/layout/list1"/>
    <dgm:cxn modelId="{564DB987-F1DC-438C-90C8-9BF10667AE7E}" srcId="{F6AD4F4C-3DE8-44CD-93A7-C3957E252782}" destId="{11BD9927-9437-44F1-B188-CC9B0E7418BD}" srcOrd="4" destOrd="0" parTransId="{F796BCEB-2897-423F-AB13-88DEB7BEFF39}" sibTransId="{FDB0885D-7D81-4DC2-A7A1-44599934D3B0}"/>
    <dgm:cxn modelId="{8DFED68C-5A57-46B4-92B2-589CA36E9BC0}" srcId="{F6AD4F4C-3DE8-44CD-93A7-C3957E252782}" destId="{EBF8F5B4-3405-4176-82ED-5F43EEAE59AF}" srcOrd="3" destOrd="0" parTransId="{F6B78A99-5935-41FC-836E-D3EA80C5744E}" sibTransId="{6DD0E1E8-2646-4633-B399-28B5344A916F}"/>
    <dgm:cxn modelId="{A4D295F7-28EE-4344-9A33-6A3472EFA301}" srcId="{F6AD4F4C-3DE8-44CD-93A7-C3957E252782}" destId="{1501B4FF-8FDE-421A-8C7C-C24E57A44B9B}" srcOrd="2" destOrd="0" parTransId="{D7EFA887-8F1C-4574-BDA8-757621B9A11C}" sibTransId="{4A7C12CB-4699-4E0E-A3BD-A8BA39579DBF}"/>
    <dgm:cxn modelId="{06F95ABC-A136-40B9-AC38-0B21A8A3820A}" type="presOf" srcId="{1501B4FF-8FDE-421A-8C7C-C24E57A44B9B}" destId="{CE58C3E5-468A-4849-8F64-6240063DEF92}" srcOrd="1" destOrd="0" presId="urn:microsoft.com/office/officeart/2005/8/layout/list1"/>
    <dgm:cxn modelId="{32127052-F3DF-48C3-85C0-1A08E09371FA}" type="presOf" srcId="{EBF8F5B4-3405-4176-82ED-5F43EEAE59AF}" destId="{38F26100-6887-4758-B243-164212754308}" srcOrd="1" destOrd="0" presId="urn:microsoft.com/office/officeart/2005/8/layout/list1"/>
    <dgm:cxn modelId="{0E25566B-AE3D-4674-80D3-C035819FB0F6}" type="presOf" srcId="{1501B4FF-8FDE-421A-8C7C-C24E57A44B9B}" destId="{25E72713-E9BC-4C69-B9E3-D6848914EF2D}" srcOrd="0" destOrd="0" presId="urn:microsoft.com/office/officeart/2005/8/layout/list1"/>
    <dgm:cxn modelId="{FC04BD9C-8360-4B77-9A24-254420277DE6}" srcId="{F6AD4F4C-3DE8-44CD-93A7-C3957E252782}" destId="{6AE58453-DCAB-48C7-80CE-4BA01446C7F5}" srcOrd="0" destOrd="0" parTransId="{91329846-8049-4157-9A03-F170585DAA95}" sibTransId="{87A3184E-5F25-4CF0-93AA-3F27A33A880D}"/>
    <dgm:cxn modelId="{FD888A7D-5C0D-40EB-B081-2D8E14916FB0}" type="presOf" srcId="{6AE58453-DCAB-48C7-80CE-4BA01446C7F5}" destId="{A5041D9C-DCA2-42E9-BB23-FC20C09BCE3C}" srcOrd="0" destOrd="0" presId="urn:microsoft.com/office/officeart/2005/8/layout/list1"/>
    <dgm:cxn modelId="{CB90310D-7E1D-478C-9DE3-5C44B6F90DBC}" type="presOf" srcId="{F6AD4F4C-3DE8-44CD-93A7-C3957E252782}" destId="{C49F9DDE-464A-42B2-9F69-4F2ADFAE0CFC}" srcOrd="0" destOrd="0" presId="urn:microsoft.com/office/officeart/2005/8/layout/list1"/>
    <dgm:cxn modelId="{2ED86A41-AF29-4050-B5E9-1EA07E500693}" type="presOf" srcId="{11BD9927-9437-44F1-B188-CC9B0E7418BD}" destId="{7B4CA5BE-3318-4488-98DE-3DDCBA3A1A1C}" srcOrd="0" destOrd="0" presId="urn:microsoft.com/office/officeart/2005/8/layout/list1"/>
    <dgm:cxn modelId="{D6662AC1-05F8-4221-B816-09D7675BAB7F}" type="presParOf" srcId="{C49F9DDE-464A-42B2-9F69-4F2ADFAE0CFC}" destId="{8F53DC32-CB5E-44C2-895D-5D7270F28EA7}" srcOrd="0" destOrd="0" presId="urn:microsoft.com/office/officeart/2005/8/layout/list1"/>
    <dgm:cxn modelId="{3750DBFA-905E-428E-B717-FFA4FF87FBB6}" type="presParOf" srcId="{8F53DC32-CB5E-44C2-895D-5D7270F28EA7}" destId="{A5041D9C-DCA2-42E9-BB23-FC20C09BCE3C}" srcOrd="0" destOrd="0" presId="urn:microsoft.com/office/officeart/2005/8/layout/list1"/>
    <dgm:cxn modelId="{D4E11365-59AB-4E46-83BE-C9315AF7E1A3}" type="presParOf" srcId="{8F53DC32-CB5E-44C2-895D-5D7270F28EA7}" destId="{89379E39-2E54-4B18-B7FB-D86271E2EA8B}" srcOrd="1" destOrd="0" presId="urn:microsoft.com/office/officeart/2005/8/layout/list1"/>
    <dgm:cxn modelId="{B77911E5-A510-4F2E-A0B7-173BCBCAEF22}" type="presParOf" srcId="{C49F9DDE-464A-42B2-9F69-4F2ADFAE0CFC}" destId="{F4E5FE3F-FBDF-444D-83D5-26BEB9F17EEA}" srcOrd="1" destOrd="0" presId="urn:microsoft.com/office/officeart/2005/8/layout/list1"/>
    <dgm:cxn modelId="{15460EE4-3692-4801-B039-B72C87FAD7EA}" type="presParOf" srcId="{C49F9DDE-464A-42B2-9F69-4F2ADFAE0CFC}" destId="{77BFA078-34B1-4310-9F7D-7E5409FAF892}" srcOrd="2" destOrd="0" presId="urn:microsoft.com/office/officeart/2005/8/layout/list1"/>
    <dgm:cxn modelId="{7AF7547A-82D4-422B-BD99-F0FE652B1DCE}" type="presParOf" srcId="{C49F9DDE-464A-42B2-9F69-4F2ADFAE0CFC}" destId="{C6D6EC28-DFD1-4505-A674-DEF612688E91}" srcOrd="3" destOrd="0" presId="urn:microsoft.com/office/officeart/2005/8/layout/list1"/>
    <dgm:cxn modelId="{006B2FD9-E65F-4F8C-90B4-46C7BDC9E34D}" type="presParOf" srcId="{C49F9DDE-464A-42B2-9F69-4F2ADFAE0CFC}" destId="{DC674BA5-6F42-4365-AC6C-B366B8659F6C}" srcOrd="4" destOrd="0" presId="urn:microsoft.com/office/officeart/2005/8/layout/list1"/>
    <dgm:cxn modelId="{3046D124-4736-45EA-92A3-7FDFFE63ED81}" type="presParOf" srcId="{DC674BA5-6F42-4365-AC6C-B366B8659F6C}" destId="{3CBAEBE2-50F8-477A-A4B6-E6B985F5DF58}" srcOrd="0" destOrd="0" presId="urn:microsoft.com/office/officeart/2005/8/layout/list1"/>
    <dgm:cxn modelId="{70682FB9-5074-479F-8814-20B2DF8E35C1}" type="presParOf" srcId="{DC674BA5-6F42-4365-AC6C-B366B8659F6C}" destId="{34F0DEE6-10B4-487A-A9FB-F16D93FBFAE7}" srcOrd="1" destOrd="0" presId="urn:microsoft.com/office/officeart/2005/8/layout/list1"/>
    <dgm:cxn modelId="{B94569B0-EBE7-4317-834F-659150B49662}" type="presParOf" srcId="{C49F9DDE-464A-42B2-9F69-4F2ADFAE0CFC}" destId="{DB9002E6-B9BC-4384-80B8-45B5F5C852C7}" srcOrd="5" destOrd="0" presId="urn:microsoft.com/office/officeart/2005/8/layout/list1"/>
    <dgm:cxn modelId="{39A604E4-42D7-424B-9626-D27CC8F21921}" type="presParOf" srcId="{C49F9DDE-464A-42B2-9F69-4F2ADFAE0CFC}" destId="{B07D85C5-C26A-4895-BFA7-2ADC630A9FDD}" srcOrd="6" destOrd="0" presId="urn:microsoft.com/office/officeart/2005/8/layout/list1"/>
    <dgm:cxn modelId="{582A3B5F-E271-4890-AA52-42839855BD23}" type="presParOf" srcId="{C49F9DDE-464A-42B2-9F69-4F2ADFAE0CFC}" destId="{B67C9532-4543-4F63-BBEB-A17C87972CE2}" srcOrd="7" destOrd="0" presId="urn:microsoft.com/office/officeart/2005/8/layout/list1"/>
    <dgm:cxn modelId="{7D671A57-B226-4188-AD16-04C1E4084F28}" type="presParOf" srcId="{C49F9DDE-464A-42B2-9F69-4F2ADFAE0CFC}" destId="{752E2046-217C-44A2-9D27-579D513F8622}" srcOrd="8" destOrd="0" presId="urn:microsoft.com/office/officeart/2005/8/layout/list1"/>
    <dgm:cxn modelId="{713584DC-D5C5-419D-B376-C5AAF85D618B}" type="presParOf" srcId="{752E2046-217C-44A2-9D27-579D513F8622}" destId="{25E72713-E9BC-4C69-B9E3-D6848914EF2D}" srcOrd="0" destOrd="0" presId="urn:microsoft.com/office/officeart/2005/8/layout/list1"/>
    <dgm:cxn modelId="{0FA85F42-0A42-4A37-8D19-F43B162CAEA3}" type="presParOf" srcId="{752E2046-217C-44A2-9D27-579D513F8622}" destId="{CE58C3E5-468A-4849-8F64-6240063DEF92}" srcOrd="1" destOrd="0" presId="urn:microsoft.com/office/officeart/2005/8/layout/list1"/>
    <dgm:cxn modelId="{3C2A18F6-1F20-40B3-8B3A-5B52A17E8FD1}" type="presParOf" srcId="{C49F9DDE-464A-42B2-9F69-4F2ADFAE0CFC}" destId="{C644592C-BC7E-4D79-861B-0F36A15A2F07}" srcOrd="9" destOrd="0" presId="urn:microsoft.com/office/officeart/2005/8/layout/list1"/>
    <dgm:cxn modelId="{6EDAEDE8-7D58-40C9-BDEA-03113E07A9B0}" type="presParOf" srcId="{C49F9DDE-464A-42B2-9F69-4F2ADFAE0CFC}" destId="{53AB3478-1FDC-4346-BC2A-5137CC1A8319}" srcOrd="10" destOrd="0" presId="urn:microsoft.com/office/officeart/2005/8/layout/list1"/>
    <dgm:cxn modelId="{B4BF0001-99EE-4871-99AD-9D32FB1E2717}" type="presParOf" srcId="{C49F9DDE-464A-42B2-9F69-4F2ADFAE0CFC}" destId="{020490E7-448C-4412-9533-5A0A0F435A94}" srcOrd="11" destOrd="0" presId="urn:microsoft.com/office/officeart/2005/8/layout/list1"/>
    <dgm:cxn modelId="{1A8EEF4F-F634-4528-99B5-77EA415ED32E}" type="presParOf" srcId="{C49F9DDE-464A-42B2-9F69-4F2ADFAE0CFC}" destId="{18B68552-0234-4266-B4C3-867F62CD3001}" srcOrd="12" destOrd="0" presId="urn:microsoft.com/office/officeart/2005/8/layout/list1"/>
    <dgm:cxn modelId="{C4448465-2DE1-4F5A-B6F3-4B01E5750E97}" type="presParOf" srcId="{18B68552-0234-4266-B4C3-867F62CD3001}" destId="{1E5773BB-3A9F-4999-9C8A-57899FF20156}" srcOrd="0" destOrd="0" presId="urn:microsoft.com/office/officeart/2005/8/layout/list1"/>
    <dgm:cxn modelId="{437ACD1C-5002-4E13-AEDB-A1E461851A1C}" type="presParOf" srcId="{18B68552-0234-4266-B4C3-867F62CD3001}" destId="{38F26100-6887-4758-B243-164212754308}" srcOrd="1" destOrd="0" presId="urn:microsoft.com/office/officeart/2005/8/layout/list1"/>
    <dgm:cxn modelId="{38B3F307-B4F6-4C08-8903-CCD25C45EAB3}" type="presParOf" srcId="{C49F9DDE-464A-42B2-9F69-4F2ADFAE0CFC}" destId="{732C5B51-9175-4FAA-A326-66179217E28D}" srcOrd="13" destOrd="0" presId="urn:microsoft.com/office/officeart/2005/8/layout/list1"/>
    <dgm:cxn modelId="{7050805A-E654-4BF6-AD47-0288445B3ADC}" type="presParOf" srcId="{C49F9DDE-464A-42B2-9F69-4F2ADFAE0CFC}" destId="{4C02DCBF-1B28-4E0A-A92F-4DEA7C8EC4A5}" srcOrd="14" destOrd="0" presId="urn:microsoft.com/office/officeart/2005/8/layout/list1"/>
    <dgm:cxn modelId="{EC6D14BC-6582-4748-99B4-D2887498CDD2}" type="presParOf" srcId="{C49F9DDE-464A-42B2-9F69-4F2ADFAE0CFC}" destId="{54F083C8-6529-4C07-A486-EB4CA58F538C}" srcOrd="15" destOrd="0" presId="urn:microsoft.com/office/officeart/2005/8/layout/list1"/>
    <dgm:cxn modelId="{67A82DD7-8024-453F-9726-CD85BEA15F3B}" type="presParOf" srcId="{C49F9DDE-464A-42B2-9F69-4F2ADFAE0CFC}" destId="{B4F680F2-F6C8-47B3-8079-7423369D3E52}" srcOrd="16" destOrd="0" presId="urn:microsoft.com/office/officeart/2005/8/layout/list1"/>
    <dgm:cxn modelId="{9F85768A-0885-411A-85B0-BF3C9271129B}" type="presParOf" srcId="{B4F680F2-F6C8-47B3-8079-7423369D3E52}" destId="{7B4CA5BE-3318-4488-98DE-3DDCBA3A1A1C}" srcOrd="0" destOrd="0" presId="urn:microsoft.com/office/officeart/2005/8/layout/list1"/>
    <dgm:cxn modelId="{1AE8889C-982F-4A06-8C8B-5E89E362E3EE}" type="presParOf" srcId="{B4F680F2-F6C8-47B3-8079-7423369D3E52}" destId="{3D56421B-0FAC-4364-9EC2-6D75ABAE5E80}" srcOrd="1" destOrd="0" presId="urn:microsoft.com/office/officeart/2005/8/layout/list1"/>
    <dgm:cxn modelId="{EBB0A58A-FFE8-4313-9E23-3B6450CB4401}" type="presParOf" srcId="{C49F9DDE-464A-42B2-9F69-4F2ADFAE0CFC}" destId="{FFB762E5-BB56-40FC-B10D-6BBC947E3352}" srcOrd="17" destOrd="0" presId="urn:microsoft.com/office/officeart/2005/8/layout/list1"/>
    <dgm:cxn modelId="{15D8C2A8-9219-4728-863D-FACAB9BA43FB}" type="presParOf" srcId="{C49F9DDE-464A-42B2-9F69-4F2ADFAE0CFC}" destId="{B88B0444-8E3F-4C65-BE96-D19B741E5C2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E5F3B1-DA1B-4342-A421-1A820D055F0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MX"/>
        </a:p>
      </dgm:t>
    </dgm:pt>
    <dgm:pt modelId="{CD745780-5442-4BE4-A4F6-26DD12A87E70}">
      <dgm:prSet phldrT="[Texto]"/>
      <dgm:spPr/>
      <dgm:t>
        <a:bodyPr/>
        <a:lstStyle/>
        <a:p>
          <a:r>
            <a:rPr lang="es-MX" dirty="0" smtClean="0"/>
            <a:t>El positivismo es una corriente de gran influencia</a:t>
          </a:r>
          <a:endParaRPr lang="es-MX" dirty="0"/>
        </a:p>
      </dgm:t>
    </dgm:pt>
    <dgm:pt modelId="{281AB7C1-A2D7-4E02-BD15-6C78FEB4328D}" type="parTrans" cxnId="{786C486B-3AFC-4EF2-B153-0B17E39C91BE}">
      <dgm:prSet/>
      <dgm:spPr/>
      <dgm:t>
        <a:bodyPr/>
        <a:lstStyle/>
        <a:p>
          <a:endParaRPr lang="es-MX"/>
        </a:p>
      </dgm:t>
    </dgm:pt>
    <dgm:pt modelId="{7E5CE258-2DA6-49DC-9D1E-C39012D82DF3}" type="sibTrans" cxnId="{786C486B-3AFC-4EF2-B153-0B17E39C91BE}">
      <dgm:prSet/>
      <dgm:spPr/>
      <dgm:t>
        <a:bodyPr/>
        <a:lstStyle/>
        <a:p>
          <a:endParaRPr lang="es-MX"/>
        </a:p>
      </dgm:t>
    </dgm:pt>
    <dgm:pt modelId="{2723CC7D-05BF-42FA-93A4-BF3E396BCFC3}">
      <dgm:prSet phldrT="[Texto]"/>
      <dgm:spPr/>
      <dgm:t>
        <a:bodyPr/>
        <a:lstStyle/>
        <a:p>
          <a:r>
            <a:rPr lang="es-MX" dirty="0" smtClean="0"/>
            <a:t>La evidencia empírica es los mas importante</a:t>
          </a:r>
          <a:endParaRPr lang="es-MX" dirty="0"/>
        </a:p>
      </dgm:t>
    </dgm:pt>
    <dgm:pt modelId="{0C777CAC-A14A-44CB-B0AF-EAAE46D085A6}" type="parTrans" cxnId="{FA0E0886-814C-4F14-B3B8-E2430E3CEA56}">
      <dgm:prSet/>
      <dgm:spPr/>
      <dgm:t>
        <a:bodyPr/>
        <a:lstStyle/>
        <a:p>
          <a:endParaRPr lang="es-MX"/>
        </a:p>
      </dgm:t>
    </dgm:pt>
    <dgm:pt modelId="{577354CD-0F58-4DE4-AFC3-B7E88709C9F1}" type="sibTrans" cxnId="{FA0E0886-814C-4F14-B3B8-E2430E3CEA56}">
      <dgm:prSet/>
      <dgm:spPr/>
      <dgm:t>
        <a:bodyPr/>
        <a:lstStyle/>
        <a:p>
          <a:endParaRPr lang="es-MX"/>
        </a:p>
      </dgm:t>
    </dgm:pt>
    <dgm:pt modelId="{38C7FDEE-DE76-480F-875B-7EDBE590ACCC}">
      <dgm:prSet phldrT="[Texto]"/>
      <dgm:spPr/>
      <dgm:t>
        <a:bodyPr/>
        <a:lstStyle/>
        <a:p>
          <a:r>
            <a:rPr lang="es-MX" dirty="0" smtClean="0"/>
            <a:t>El progreso depende del desarrollo de la ciencia</a:t>
          </a:r>
          <a:endParaRPr lang="es-MX" dirty="0"/>
        </a:p>
      </dgm:t>
    </dgm:pt>
    <dgm:pt modelId="{4D08C527-E869-4A12-A2FC-738615DAD96B}" type="parTrans" cxnId="{4602BE1C-8F99-467B-9069-4C572DA98F14}">
      <dgm:prSet/>
      <dgm:spPr/>
      <dgm:t>
        <a:bodyPr/>
        <a:lstStyle/>
        <a:p>
          <a:endParaRPr lang="es-MX"/>
        </a:p>
      </dgm:t>
    </dgm:pt>
    <dgm:pt modelId="{FCE2D269-2923-4879-86B3-7F22FE673EDC}" type="sibTrans" cxnId="{4602BE1C-8F99-467B-9069-4C572DA98F14}">
      <dgm:prSet/>
      <dgm:spPr/>
      <dgm:t>
        <a:bodyPr/>
        <a:lstStyle/>
        <a:p>
          <a:endParaRPr lang="es-MX"/>
        </a:p>
      </dgm:t>
    </dgm:pt>
    <dgm:pt modelId="{53AD49CC-0DC7-481B-B7A5-691AC9E2E7C0}">
      <dgm:prSet phldrT="[Texto]"/>
      <dgm:spPr/>
      <dgm:t>
        <a:bodyPr/>
        <a:lstStyle/>
        <a:p>
          <a:r>
            <a:rPr lang="es-MX" dirty="0" smtClean="0"/>
            <a:t>Sublimación de la ciencia</a:t>
          </a:r>
          <a:endParaRPr lang="es-MX" dirty="0"/>
        </a:p>
      </dgm:t>
    </dgm:pt>
    <dgm:pt modelId="{2AD7CDEA-8663-429C-8A55-5E8E4A6555CE}" type="parTrans" cxnId="{30615B47-5F88-4601-9421-F15DFB91459C}">
      <dgm:prSet/>
      <dgm:spPr/>
      <dgm:t>
        <a:bodyPr/>
        <a:lstStyle/>
        <a:p>
          <a:endParaRPr lang="es-MX"/>
        </a:p>
      </dgm:t>
    </dgm:pt>
    <dgm:pt modelId="{CE5AEFB9-05C5-4D64-82A8-45DEDF9FA707}" type="sibTrans" cxnId="{30615B47-5F88-4601-9421-F15DFB91459C}">
      <dgm:prSet/>
      <dgm:spPr/>
      <dgm:t>
        <a:bodyPr/>
        <a:lstStyle/>
        <a:p>
          <a:endParaRPr lang="es-MX"/>
        </a:p>
      </dgm:t>
    </dgm:pt>
    <dgm:pt modelId="{0506F9F5-73F8-48E4-972A-1CB360C251DF}">
      <dgm:prSet phldrT="[Texto]"/>
      <dgm:spPr/>
      <dgm:t>
        <a:bodyPr/>
        <a:lstStyle/>
        <a:p>
          <a:r>
            <a:rPr lang="es-MX" dirty="0" smtClean="0"/>
            <a:t>Rechazo a posiciones idealistas</a:t>
          </a:r>
          <a:endParaRPr lang="es-MX" dirty="0"/>
        </a:p>
      </dgm:t>
    </dgm:pt>
    <dgm:pt modelId="{EBF96648-F88B-4C10-98EB-0E36FF6A2C00}" type="parTrans" cxnId="{40AB532F-20F1-411C-91F9-E64FA3C93923}">
      <dgm:prSet/>
      <dgm:spPr/>
      <dgm:t>
        <a:bodyPr/>
        <a:lstStyle/>
        <a:p>
          <a:endParaRPr lang="es-MX"/>
        </a:p>
      </dgm:t>
    </dgm:pt>
    <dgm:pt modelId="{98EC79CD-85BB-428E-BB1F-C2E0AC815191}" type="sibTrans" cxnId="{40AB532F-20F1-411C-91F9-E64FA3C93923}">
      <dgm:prSet/>
      <dgm:spPr/>
      <dgm:t>
        <a:bodyPr/>
        <a:lstStyle/>
        <a:p>
          <a:endParaRPr lang="es-MX"/>
        </a:p>
      </dgm:t>
    </dgm:pt>
    <dgm:pt modelId="{8C0D26ED-24EF-498E-B632-1E7D537A5DDA}" type="pres">
      <dgm:prSet presAssocID="{DFE5F3B1-DA1B-4342-A421-1A820D055F05}" presName="diagram" presStyleCnt="0">
        <dgm:presLayoutVars>
          <dgm:dir/>
          <dgm:resizeHandles val="exact"/>
        </dgm:presLayoutVars>
      </dgm:prSet>
      <dgm:spPr/>
      <dgm:t>
        <a:bodyPr/>
        <a:lstStyle/>
        <a:p>
          <a:endParaRPr lang="es-MX"/>
        </a:p>
      </dgm:t>
    </dgm:pt>
    <dgm:pt modelId="{CDE56AE4-BD7B-4D72-8593-B06EDE66376E}" type="pres">
      <dgm:prSet presAssocID="{CD745780-5442-4BE4-A4F6-26DD12A87E70}" presName="node" presStyleLbl="node1" presStyleIdx="0" presStyleCnt="5">
        <dgm:presLayoutVars>
          <dgm:bulletEnabled val="1"/>
        </dgm:presLayoutVars>
      </dgm:prSet>
      <dgm:spPr/>
      <dgm:t>
        <a:bodyPr/>
        <a:lstStyle/>
        <a:p>
          <a:endParaRPr lang="es-MX"/>
        </a:p>
      </dgm:t>
    </dgm:pt>
    <dgm:pt modelId="{BD30015C-812E-4094-82E1-DCD48B0AD3E2}" type="pres">
      <dgm:prSet presAssocID="{7E5CE258-2DA6-49DC-9D1E-C39012D82DF3}" presName="sibTrans" presStyleCnt="0"/>
      <dgm:spPr/>
    </dgm:pt>
    <dgm:pt modelId="{3B51BFEA-92FB-4346-87B4-C10CB4ADD8E4}" type="pres">
      <dgm:prSet presAssocID="{2723CC7D-05BF-42FA-93A4-BF3E396BCFC3}" presName="node" presStyleLbl="node1" presStyleIdx="1" presStyleCnt="5">
        <dgm:presLayoutVars>
          <dgm:bulletEnabled val="1"/>
        </dgm:presLayoutVars>
      </dgm:prSet>
      <dgm:spPr/>
      <dgm:t>
        <a:bodyPr/>
        <a:lstStyle/>
        <a:p>
          <a:endParaRPr lang="es-MX"/>
        </a:p>
      </dgm:t>
    </dgm:pt>
    <dgm:pt modelId="{C9F58CBC-08FE-4953-80CD-058132C91AEC}" type="pres">
      <dgm:prSet presAssocID="{577354CD-0F58-4DE4-AFC3-B7E88709C9F1}" presName="sibTrans" presStyleCnt="0"/>
      <dgm:spPr/>
    </dgm:pt>
    <dgm:pt modelId="{FEECD2D2-B2FF-41AA-ADF3-DD2F6D4912A3}" type="pres">
      <dgm:prSet presAssocID="{38C7FDEE-DE76-480F-875B-7EDBE590ACCC}" presName="node" presStyleLbl="node1" presStyleIdx="2" presStyleCnt="5">
        <dgm:presLayoutVars>
          <dgm:bulletEnabled val="1"/>
        </dgm:presLayoutVars>
      </dgm:prSet>
      <dgm:spPr/>
      <dgm:t>
        <a:bodyPr/>
        <a:lstStyle/>
        <a:p>
          <a:endParaRPr lang="es-MX"/>
        </a:p>
      </dgm:t>
    </dgm:pt>
    <dgm:pt modelId="{3BD1C3BA-7FCC-4E76-9C67-77E3C201F4C8}" type="pres">
      <dgm:prSet presAssocID="{FCE2D269-2923-4879-86B3-7F22FE673EDC}" presName="sibTrans" presStyleCnt="0"/>
      <dgm:spPr/>
    </dgm:pt>
    <dgm:pt modelId="{E641788C-2751-4271-ABA4-FCC30E024CA2}" type="pres">
      <dgm:prSet presAssocID="{53AD49CC-0DC7-481B-B7A5-691AC9E2E7C0}" presName="node" presStyleLbl="node1" presStyleIdx="3" presStyleCnt="5">
        <dgm:presLayoutVars>
          <dgm:bulletEnabled val="1"/>
        </dgm:presLayoutVars>
      </dgm:prSet>
      <dgm:spPr/>
      <dgm:t>
        <a:bodyPr/>
        <a:lstStyle/>
        <a:p>
          <a:endParaRPr lang="es-MX"/>
        </a:p>
      </dgm:t>
    </dgm:pt>
    <dgm:pt modelId="{6C5E3B0C-3ACD-4167-A7F9-6D5076429DC1}" type="pres">
      <dgm:prSet presAssocID="{CE5AEFB9-05C5-4D64-82A8-45DEDF9FA707}" presName="sibTrans" presStyleCnt="0"/>
      <dgm:spPr/>
    </dgm:pt>
    <dgm:pt modelId="{AFDCC28F-C4BB-4847-A1AE-426A627454C0}" type="pres">
      <dgm:prSet presAssocID="{0506F9F5-73F8-48E4-972A-1CB360C251DF}" presName="node" presStyleLbl="node1" presStyleIdx="4" presStyleCnt="5">
        <dgm:presLayoutVars>
          <dgm:bulletEnabled val="1"/>
        </dgm:presLayoutVars>
      </dgm:prSet>
      <dgm:spPr/>
      <dgm:t>
        <a:bodyPr/>
        <a:lstStyle/>
        <a:p>
          <a:endParaRPr lang="es-MX"/>
        </a:p>
      </dgm:t>
    </dgm:pt>
  </dgm:ptLst>
  <dgm:cxnLst>
    <dgm:cxn modelId="{786C486B-3AFC-4EF2-B153-0B17E39C91BE}" srcId="{DFE5F3B1-DA1B-4342-A421-1A820D055F05}" destId="{CD745780-5442-4BE4-A4F6-26DD12A87E70}" srcOrd="0" destOrd="0" parTransId="{281AB7C1-A2D7-4E02-BD15-6C78FEB4328D}" sibTransId="{7E5CE258-2DA6-49DC-9D1E-C39012D82DF3}"/>
    <dgm:cxn modelId="{03CBACBA-CE8C-4D0A-959A-8A8598A322A8}" type="presOf" srcId="{DFE5F3B1-DA1B-4342-A421-1A820D055F05}" destId="{8C0D26ED-24EF-498E-B632-1E7D537A5DDA}" srcOrd="0" destOrd="0" presId="urn:microsoft.com/office/officeart/2005/8/layout/default"/>
    <dgm:cxn modelId="{D85BFCA0-5FF2-428F-ACE7-64CEBD0876D0}" type="presOf" srcId="{53AD49CC-0DC7-481B-B7A5-691AC9E2E7C0}" destId="{E641788C-2751-4271-ABA4-FCC30E024CA2}" srcOrd="0" destOrd="0" presId="urn:microsoft.com/office/officeart/2005/8/layout/default"/>
    <dgm:cxn modelId="{E2BDBAF4-3C11-4983-9474-8DE893DAB057}" type="presOf" srcId="{0506F9F5-73F8-48E4-972A-1CB360C251DF}" destId="{AFDCC28F-C4BB-4847-A1AE-426A627454C0}" srcOrd="0" destOrd="0" presId="urn:microsoft.com/office/officeart/2005/8/layout/default"/>
    <dgm:cxn modelId="{86982DFF-4DD5-4A56-AAE1-CC2DCE1CB8BC}" type="presOf" srcId="{CD745780-5442-4BE4-A4F6-26DD12A87E70}" destId="{CDE56AE4-BD7B-4D72-8593-B06EDE66376E}" srcOrd="0" destOrd="0" presId="urn:microsoft.com/office/officeart/2005/8/layout/default"/>
    <dgm:cxn modelId="{50E41814-1B4F-485A-B927-4DFE7568EEF1}" type="presOf" srcId="{2723CC7D-05BF-42FA-93A4-BF3E396BCFC3}" destId="{3B51BFEA-92FB-4346-87B4-C10CB4ADD8E4}" srcOrd="0" destOrd="0" presId="urn:microsoft.com/office/officeart/2005/8/layout/default"/>
    <dgm:cxn modelId="{4602BE1C-8F99-467B-9069-4C572DA98F14}" srcId="{DFE5F3B1-DA1B-4342-A421-1A820D055F05}" destId="{38C7FDEE-DE76-480F-875B-7EDBE590ACCC}" srcOrd="2" destOrd="0" parTransId="{4D08C527-E869-4A12-A2FC-738615DAD96B}" sibTransId="{FCE2D269-2923-4879-86B3-7F22FE673EDC}"/>
    <dgm:cxn modelId="{C76E7C58-C79C-460F-A3DF-2C528798B1C8}" type="presOf" srcId="{38C7FDEE-DE76-480F-875B-7EDBE590ACCC}" destId="{FEECD2D2-B2FF-41AA-ADF3-DD2F6D4912A3}" srcOrd="0" destOrd="0" presId="urn:microsoft.com/office/officeart/2005/8/layout/default"/>
    <dgm:cxn modelId="{40AB532F-20F1-411C-91F9-E64FA3C93923}" srcId="{DFE5F3B1-DA1B-4342-A421-1A820D055F05}" destId="{0506F9F5-73F8-48E4-972A-1CB360C251DF}" srcOrd="4" destOrd="0" parTransId="{EBF96648-F88B-4C10-98EB-0E36FF6A2C00}" sibTransId="{98EC79CD-85BB-428E-BB1F-C2E0AC815191}"/>
    <dgm:cxn modelId="{FA0E0886-814C-4F14-B3B8-E2430E3CEA56}" srcId="{DFE5F3B1-DA1B-4342-A421-1A820D055F05}" destId="{2723CC7D-05BF-42FA-93A4-BF3E396BCFC3}" srcOrd="1" destOrd="0" parTransId="{0C777CAC-A14A-44CB-B0AF-EAAE46D085A6}" sibTransId="{577354CD-0F58-4DE4-AFC3-B7E88709C9F1}"/>
    <dgm:cxn modelId="{30615B47-5F88-4601-9421-F15DFB91459C}" srcId="{DFE5F3B1-DA1B-4342-A421-1A820D055F05}" destId="{53AD49CC-0DC7-481B-B7A5-691AC9E2E7C0}" srcOrd="3" destOrd="0" parTransId="{2AD7CDEA-8663-429C-8A55-5E8E4A6555CE}" sibTransId="{CE5AEFB9-05C5-4D64-82A8-45DEDF9FA707}"/>
    <dgm:cxn modelId="{CE47B3EF-60B7-4885-8D58-05465734DE6A}" type="presParOf" srcId="{8C0D26ED-24EF-498E-B632-1E7D537A5DDA}" destId="{CDE56AE4-BD7B-4D72-8593-B06EDE66376E}" srcOrd="0" destOrd="0" presId="urn:microsoft.com/office/officeart/2005/8/layout/default"/>
    <dgm:cxn modelId="{CE8E1377-8351-4E43-8A4A-FEC0922691A6}" type="presParOf" srcId="{8C0D26ED-24EF-498E-B632-1E7D537A5DDA}" destId="{BD30015C-812E-4094-82E1-DCD48B0AD3E2}" srcOrd="1" destOrd="0" presId="urn:microsoft.com/office/officeart/2005/8/layout/default"/>
    <dgm:cxn modelId="{CCC1D75D-9644-4270-A079-458A68DBB6F6}" type="presParOf" srcId="{8C0D26ED-24EF-498E-B632-1E7D537A5DDA}" destId="{3B51BFEA-92FB-4346-87B4-C10CB4ADD8E4}" srcOrd="2" destOrd="0" presId="urn:microsoft.com/office/officeart/2005/8/layout/default"/>
    <dgm:cxn modelId="{7EC22FF1-5691-4B78-829F-881EA2102E24}" type="presParOf" srcId="{8C0D26ED-24EF-498E-B632-1E7D537A5DDA}" destId="{C9F58CBC-08FE-4953-80CD-058132C91AEC}" srcOrd="3" destOrd="0" presId="urn:microsoft.com/office/officeart/2005/8/layout/default"/>
    <dgm:cxn modelId="{35DCAD48-9B1D-415E-BA52-6DD4B34E104B}" type="presParOf" srcId="{8C0D26ED-24EF-498E-B632-1E7D537A5DDA}" destId="{FEECD2D2-B2FF-41AA-ADF3-DD2F6D4912A3}" srcOrd="4" destOrd="0" presId="urn:microsoft.com/office/officeart/2005/8/layout/default"/>
    <dgm:cxn modelId="{BDCD9F56-20B8-47D2-8A33-C1FB28E0EFF9}" type="presParOf" srcId="{8C0D26ED-24EF-498E-B632-1E7D537A5DDA}" destId="{3BD1C3BA-7FCC-4E76-9C67-77E3C201F4C8}" srcOrd="5" destOrd="0" presId="urn:microsoft.com/office/officeart/2005/8/layout/default"/>
    <dgm:cxn modelId="{BDDED00C-EC42-4C1F-A63F-76E164BD4B62}" type="presParOf" srcId="{8C0D26ED-24EF-498E-B632-1E7D537A5DDA}" destId="{E641788C-2751-4271-ABA4-FCC30E024CA2}" srcOrd="6" destOrd="0" presId="urn:microsoft.com/office/officeart/2005/8/layout/default"/>
    <dgm:cxn modelId="{94CE6120-8497-4E43-A853-6D0623854545}" type="presParOf" srcId="{8C0D26ED-24EF-498E-B632-1E7D537A5DDA}" destId="{6C5E3B0C-3ACD-4167-A7F9-6D5076429DC1}" srcOrd="7" destOrd="0" presId="urn:microsoft.com/office/officeart/2005/8/layout/default"/>
    <dgm:cxn modelId="{C482420C-DEA1-4970-A2DF-671F8395AB88}" type="presParOf" srcId="{8C0D26ED-24EF-498E-B632-1E7D537A5DDA}" destId="{AFDCC28F-C4BB-4847-A1AE-426A627454C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FD1396-1B22-43C0-9D52-126A789CB43E}">
      <dsp:nvSpPr>
        <dsp:cNvPr id="0" name=""/>
        <dsp:cNvSpPr/>
      </dsp:nvSpPr>
      <dsp:spPr>
        <a:xfrm>
          <a:off x="0" y="496959"/>
          <a:ext cx="60960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0A4B0F-E909-4439-8E5E-62B161AE4A0C}">
      <dsp:nvSpPr>
        <dsp:cNvPr id="0" name=""/>
        <dsp:cNvSpPr/>
      </dsp:nvSpPr>
      <dsp:spPr>
        <a:xfrm>
          <a:off x="304800" y="260799"/>
          <a:ext cx="4267200" cy="472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es-MX" sz="1600" kern="1200" dirty="0" smtClean="0"/>
            <a:t>Reivindica  el primado de la ciencia</a:t>
          </a:r>
          <a:endParaRPr lang="es-MX" sz="1600" kern="1200" dirty="0"/>
        </a:p>
      </dsp:txBody>
      <dsp:txXfrm>
        <a:off x="327857" y="283856"/>
        <a:ext cx="4221086" cy="426206"/>
      </dsp:txXfrm>
    </dsp:sp>
    <dsp:sp modelId="{C9EBB042-280B-4CE6-A441-9497E792C1CE}">
      <dsp:nvSpPr>
        <dsp:cNvPr id="0" name=""/>
        <dsp:cNvSpPr/>
      </dsp:nvSpPr>
      <dsp:spPr>
        <a:xfrm>
          <a:off x="0" y="1222719"/>
          <a:ext cx="6096000" cy="403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DF2334-4D23-4BB0-8213-0364AAB64F9F}">
      <dsp:nvSpPr>
        <dsp:cNvPr id="0" name=""/>
        <dsp:cNvSpPr/>
      </dsp:nvSpPr>
      <dsp:spPr>
        <a:xfrm>
          <a:off x="304800" y="986560"/>
          <a:ext cx="4267200" cy="4723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es-MX" sz="1600" kern="1200" dirty="0" smtClean="0"/>
            <a:t>Utiliza en método de las ciencias naturales</a:t>
          </a:r>
          <a:endParaRPr lang="es-MX" sz="1600" kern="1200" dirty="0"/>
        </a:p>
      </dsp:txBody>
      <dsp:txXfrm>
        <a:off x="327857" y="1009617"/>
        <a:ext cx="4221086" cy="426206"/>
      </dsp:txXfrm>
    </dsp:sp>
    <dsp:sp modelId="{0E2DF967-1FE5-45D9-BF11-520FBD0BBD33}">
      <dsp:nvSpPr>
        <dsp:cNvPr id="0" name=""/>
        <dsp:cNvSpPr/>
      </dsp:nvSpPr>
      <dsp:spPr>
        <a:xfrm>
          <a:off x="0" y="1948479"/>
          <a:ext cx="6096000" cy="403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B42442-7058-4439-BBFA-0A351A117685}">
      <dsp:nvSpPr>
        <dsp:cNvPr id="0" name=""/>
        <dsp:cNvSpPr/>
      </dsp:nvSpPr>
      <dsp:spPr>
        <a:xfrm>
          <a:off x="304800" y="1712320"/>
          <a:ext cx="4267200" cy="4723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es-MX" sz="1600" kern="1200" dirty="0" smtClean="0"/>
            <a:t>Ciencia único medio para solucionar problemas</a:t>
          </a:r>
          <a:endParaRPr lang="es-MX" sz="1600" kern="1200" dirty="0"/>
        </a:p>
      </dsp:txBody>
      <dsp:txXfrm>
        <a:off x="327857" y="1735377"/>
        <a:ext cx="4221086" cy="426206"/>
      </dsp:txXfrm>
    </dsp:sp>
    <dsp:sp modelId="{AD7F5E24-1AF6-4C6A-A445-3A1FD761660C}">
      <dsp:nvSpPr>
        <dsp:cNvPr id="0" name=""/>
        <dsp:cNvSpPr/>
      </dsp:nvSpPr>
      <dsp:spPr>
        <a:xfrm>
          <a:off x="0" y="2674239"/>
          <a:ext cx="6096000" cy="403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0EF050-1DFB-41BB-B147-916DF92B3C99}">
      <dsp:nvSpPr>
        <dsp:cNvPr id="0" name=""/>
        <dsp:cNvSpPr/>
      </dsp:nvSpPr>
      <dsp:spPr>
        <a:xfrm>
          <a:off x="304800" y="2438079"/>
          <a:ext cx="4267200" cy="4723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es-MX" sz="1600" kern="1200" dirty="0" smtClean="0"/>
            <a:t>Optimismo en el progreso.</a:t>
          </a:r>
          <a:endParaRPr lang="es-MX" sz="1600" kern="1200" dirty="0"/>
        </a:p>
      </dsp:txBody>
      <dsp:txXfrm>
        <a:off x="327857" y="2461136"/>
        <a:ext cx="4221086" cy="426206"/>
      </dsp:txXfrm>
    </dsp:sp>
    <dsp:sp modelId="{90805EA9-6C11-422B-83C7-4FB6E6D33A3C}">
      <dsp:nvSpPr>
        <dsp:cNvPr id="0" name=""/>
        <dsp:cNvSpPr/>
      </dsp:nvSpPr>
      <dsp:spPr>
        <a:xfrm>
          <a:off x="0" y="3400000"/>
          <a:ext cx="6096000" cy="4032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CBA238-433B-4F58-A182-B2C2315A32CC}">
      <dsp:nvSpPr>
        <dsp:cNvPr id="0" name=""/>
        <dsp:cNvSpPr/>
      </dsp:nvSpPr>
      <dsp:spPr>
        <a:xfrm>
          <a:off x="304800" y="3163840"/>
          <a:ext cx="4267200" cy="47232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711200">
            <a:lnSpc>
              <a:spcPct val="90000"/>
            </a:lnSpc>
            <a:spcBef>
              <a:spcPct val="0"/>
            </a:spcBef>
            <a:spcAft>
              <a:spcPct val="35000"/>
            </a:spcAft>
          </a:pPr>
          <a:r>
            <a:rPr lang="es-MX" sz="1600" kern="1200" dirty="0" smtClean="0"/>
            <a:t>Sociología resultado de la filosofía positivista</a:t>
          </a:r>
          <a:endParaRPr lang="es-MX" sz="1600" kern="1200" dirty="0"/>
        </a:p>
      </dsp:txBody>
      <dsp:txXfrm>
        <a:off x="327857" y="3186897"/>
        <a:ext cx="422108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04/08/2015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04/08/2015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508653"/>
          </a:xfrm>
          <a:prstGeom prst="rect">
            <a:avLst/>
          </a:prstGeom>
          <a:noFill/>
        </p:spPr>
        <p:txBody>
          <a:bodyPr wrap="square" rtlCol="0">
            <a:spAutoFit/>
          </a:bodyPr>
          <a:lstStyle/>
          <a:p>
            <a:pPr algn="ctr"/>
            <a:r>
              <a:rPr lang="es-MX" sz="2800" b="1" dirty="0" smtClean="0">
                <a:latin typeface="Arial" pitchFamily="34" charset="0"/>
                <a:cs typeface="Arial" pitchFamily="34" charset="0"/>
              </a:rPr>
              <a:t>Área académica:</a:t>
            </a:r>
          </a:p>
          <a:p>
            <a:pPr algn="ctr"/>
            <a:r>
              <a:rPr lang="es-MX" sz="2800" b="1" dirty="0" smtClean="0">
                <a:latin typeface="Arial" pitchFamily="34" charset="0"/>
                <a:cs typeface="Arial" pitchFamily="34" charset="0"/>
              </a:rPr>
              <a:t>Derecho</a:t>
            </a:r>
          </a:p>
          <a:p>
            <a:pPr algn="ctr"/>
            <a:endParaRPr lang="es-MX" sz="2800" b="1" dirty="0" smtClean="0">
              <a:latin typeface="Arial" pitchFamily="34" charset="0"/>
              <a:cs typeface="Arial" pitchFamily="34" charset="0"/>
            </a:endParaRPr>
          </a:p>
          <a:p>
            <a:pPr algn="ctr"/>
            <a:r>
              <a:rPr lang="es-MX" sz="2300" b="1" dirty="0" smtClean="0">
                <a:latin typeface="Arial" pitchFamily="34" charset="0"/>
                <a:cs typeface="Arial" pitchFamily="34" charset="0"/>
              </a:rPr>
              <a:t>Fundamentos de Metodología  de la Investigación</a:t>
            </a:r>
          </a:p>
          <a:p>
            <a:pPr algn="ctr"/>
            <a:r>
              <a:rPr lang="es-MX" sz="2300" b="1" dirty="0" smtClean="0">
                <a:latin typeface="Arial" pitchFamily="34" charset="0"/>
                <a:cs typeface="Arial" pitchFamily="34" charset="0"/>
              </a:rPr>
              <a:t>Nombre del profesor: Víctor González González</a:t>
            </a:r>
          </a:p>
          <a:p>
            <a:pPr algn="ctr"/>
            <a:r>
              <a:rPr lang="es-MX" sz="2300" b="1" dirty="0" smtClean="0">
                <a:latin typeface="Arial" pitchFamily="34" charset="0"/>
                <a:cs typeface="Arial" pitchFamily="34" charset="0"/>
              </a:rPr>
              <a:t>Julio Diciembre2015</a:t>
            </a: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215991"/>
            <a:ext cx="9144000" cy="805308"/>
          </a:xfrm>
          <a:prstGeom prst="rect">
            <a:avLst/>
          </a:prstGeom>
          <a:noFill/>
          <a:ln w="9525">
            <a:noFill/>
            <a:miter lim="800000"/>
            <a:headEnd/>
            <a:tailEnd/>
          </a:ln>
          <a:effectLst/>
        </p:spPr>
        <p:txBody>
          <a:bodyPr vert="horz" wrap="square" lIns="1348950" tIns="12696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4400" b="0" i="0" u="none" strike="noStrike" cap="none" normalizeH="0" baseline="0" dirty="0" smtClean="0">
                <a:ln>
                  <a:noFill/>
                </a:ln>
                <a:effectLst/>
                <a:latin typeface="Arial Rounded MT Bold" pitchFamily="34" charset="0"/>
                <a:ea typeface="Times New Roman" pitchFamily="18" charset="0"/>
                <a:cs typeface="Times New Roman" pitchFamily="18" charset="0"/>
              </a:rPr>
              <a:t>Fuentes </a:t>
            </a:r>
            <a:r>
              <a:rPr kumimoji="0" lang="es-MX" sz="4400" b="0" i="0" u="none" strike="noStrike" cap="none" normalizeH="0" baseline="0" smtClean="0">
                <a:ln>
                  <a:noFill/>
                </a:ln>
                <a:effectLst/>
                <a:latin typeface="Arial Rounded MT Bold" pitchFamily="34" charset="0"/>
                <a:ea typeface="Times New Roman" pitchFamily="18" charset="0"/>
                <a:cs typeface="Times New Roman" pitchFamily="18" charset="0"/>
              </a:rPr>
              <a:t>consultadas.</a:t>
            </a:r>
            <a:endParaRPr kumimoji="0" lang="es-MX" sz="4400" b="0" i="0" u="none" strike="noStrike" cap="none" normalizeH="0" baseline="0" dirty="0" smtClean="0">
              <a:ln>
                <a:noFill/>
              </a:ln>
              <a:effectLst/>
              <a:latin typeface="Arial Rounded MT Bold" pitchFamily="34" charset="0"/>
              <a:ea typeface="Times New Roman" pitchFamily="18" charset="0"/>
              <a:cs typeface="Times New Roman" pitchFamily="18" charset="0"/>
            </a:endParaRPr>
          </a:p>
        </p:txBody>
      </p:sp>
      <p:sp>
        <p:nvSpPr>
          <p:cNvPr id="2" name="Rectángulo 1"/>
          <p:cNvSpPr/>
          <p:nvPr/>
        </p:nvSpPr>
        <p:spPr>
          <a:xfrm>
            <a:off x="395536" y="3244334"/>
            <a:ext cx="5739071" cy="923330"/>
          </a:xfrm>
          <a:prstGeom prst="rect">
            <a:avLst/>
          </a:prstGeom>
        </p:spPr>
        <p:txBody>
          <a:bodyPr wrap="square">
            <a:spAutoFit/>
          </a:bodyPr>
          <a:lstStyle/>
          <a:p>
            <a:pPr algn="just"/>
            <a:r>
              <a:rPr lang="it-IT" dirty="0"/>
              <a:t>Giovanni Reale y Dario </a:t>
            </a:r>
            <a:r>
              <a:rPr lang="it-IT" dirty="0" smtClean="0"/>
              <a:t>Antisieri .El positivismohttp</a:t>
            </a:r>
            <a:r>
              <a:rPr lang="it-IT" dirty="0"/>
              <a:t>://www.olimon.org/uan/reale-antisieri_positivismo.pdf</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7"/>
            <a:ext cx="8136904" cy="2092881"/>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a:t>
            </a:r>
            <a:endParaRPr lang="es-MX"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p:txBody>
      </p:sp>
      <p:sp>
        <p:nvSpPr>
          <p:cNvPr id="3" name="2 Rectángulo"/>
          <p:cNvSpPr/>
          <p:nvPr/>
        </p:nvSpPr>
        <p:spPr>
          <a:xfrm>
            <a:off x="467544" y="642919"/>
            <a:ext cx="8352928" cy="5016758"/>
          </a:xfrm>
          <a:prstGeom prst="rect">
            <a:avLst/>
          </a:prstGeom>
        </p:spPr>
        <p:txBody>
          <a:bodyPr wrap="square">
            <a:spAutoFit/>
          </a:bodyPr>
          <a:lstStyle/>
          <a:p>
            <a:r>
              <a:rPr lang="es-MX" sz="2000" b="1" dirty="0" smtClean="0">
                <a:latin typeface="Arial" pitchFamily="34" charset="0"/>
                <a:cs typeface="Arial" pitchFamily="34" charset="0"/>
              </a:rPr>
              <a:t>Resumen </a:t>
            </a:r>
          </a:p>
          <a:p>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La filosofía sienta las bases para la construcción del conocimiento científico. Las diferentes corrientes filosóficas permiten sustentar las investigaciones.  La metodología de la investigación debe apoyarse en la epistemología para crear conocimiento verdadero.</a:t>
            </a:r>
          </a:p>
          <a:p>
            <a:pPr algn="just"/>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Palabras Clave: Conocimiento,  filosofía, epistemología, metodología.</a:t>
            </a:r>
          </a:p>
          <a:p>
            <a:pPr algn="just"/>
            <a:endParaRPr lang="es-MX" sz="2000" b="1"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endParaRPr lang="es-MX" sz="2000" b="1" dirty="0" smtClean="0">
              <a:latin typeface="Arial" pitchFamily="34" charset="0"/>
              <a:cs typeface="Arial" pitchFamily="34" charset="0"/>
            </a:endParaRPr>
          </a:p>
          <a:p>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endParaRPr lang="es-MX" sz="2000" b="1" dirty="0">
              <a:latin typeface="Arial" pitchFamily="34" charset="0"/>
              <a:cs typeface="Arial" pitchFamily="34" charset="0"/>
            </a:endParaRPr>
          </a:p>
        </p:txBody>
      </p:sp>
      <p:sp>
        <p:nvSpPr>
          <p:cNvPr id="5122" name="Rectangle 2"/>
          <p:cNvSpPr>
            <a:spLocks noChangeArrowheads="1"/>
          </p:cNvSpPr>
          <p:nvPr/>
        </p:nvSpPr>
        <p:spPr bwMode="auto">
          <a:xfrm>
            <a:off x="467544" y="3638637"/>
            <a:ext cx="8352928" cy="2462213"/>
          </a:xfrm>
          <a:prstGeom prst="rect">
            <a:avLst/>
          </a:prstGeom>
          <a:solidFill>
            <a:schemeClr val="bg1">
              <a:lumMod val="65000"/>
            </a:schemeClr>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err="1" smtClean="0">
                <a:ln>
                  <a:noFill/>
                </a:ln>
                <a:solidFill>
                  <a:srgbClr val="212121"/>
                </a:solidFill>
                <a:effectLst/>
                <a:latin typeface="Arial" pitchFamily="34" charset="0"/>
                <a:cs typeface="Arial" pitchFamily="34" charset="0"/>
              </a:rPr>
              <a:t>Summary</a:t>
            </a:r>
            <a:endParaRPr kumimoji="0" lang="es-MX" sz="2000" b="1" i="0" u="none" strike="noStrike" cap="none" normalizeH="0" baseline="0" dirty="0" smtClean="0">
              <a:ln>
                <a:noFill/>
              </a:ln>
              <a:solidFill>
                <a:srgbClr val="21212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2000" b="1" i="0" u="none" strike="noStrike" cap="none" normalizeH="0" baseline="0" dirty="0" smtClean="0">
              <a:ln>
                <a:noFill/>
              </a:ln>
              <a:solidFill>
                <a:srgbClr val="21212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The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philosophy</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lays</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the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foundation</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for</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the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construction</a:t>
            </a:r>
            <a:r>
              <a:rPr kumimoji="0" lang="es-MX" sz="2000" b="1" i="0" u="none" strike="noStrike" cap="none" normalizeH="0" baseline="0" dirty="0" smtClean="0">
                <a:ln>
                  <a:noFill/>
                </a:ln>
                <a:solidFill>
                  <a:srgbClr val="212121"/>
                </a:solidFill>
                <a:effectLst/>
                <a:latin typeface="Arial" pitchFamily="34" charset="0"/>
                <a:cs typeface="Arial" pitchFamily="34" charset="0"/>
              </a:rPr>
              <a:t> of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scientific</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knowledge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The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different</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philosophical</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substantiate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investigations</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The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research</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methodology</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must</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be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based</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on</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epistemology</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to</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create</a:t>
            </a:r>
            <a:r>
              <a:rPr kumimoji="0" lang="es-MX" sz="2000" b="1" i="0" u="none" strike="noStrike" cap="none" normalizeH="0" baseline="0" dirty="0" smtClean="0">
                <a:ln>
                  <a:noFill/>
                </a:ln>
                <a:solidFill>
                  <a:srgbClr val="212121"/>
                </a:solidFill>
                <a:effectLst/>
                <a:latin typeface="Arial" pitchFamily="34" charset="0"/>
                <a:cs typeface="Arial" pitchFamily="34" charset="0"/>
              </a:rPr>
              <a:t> true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knowledge</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2000" b="1" i="0" u="none" strike="noStrike" cap="none" normalizeH="0" baseline="0" dirty="0" smtClean="0">
              <a:ln>
                <a:noFill/>
              </a:ln>
              <a:solidFill>
                <a:srgbClr val="21212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err="1" smtClean="0">
                <a:ln>
                  <a:noFill/>
                </a:ln>
                <a:solidFill>
                  <a:srgbClr val="212121"/>
                </a:solidFill>
                <a:effectLst/>
                <a:latin typeface="Arial" pitchFamily="34" charset="0"/>
                <a:cs typeface="Arial" pitchFamily="34" charset="0"/>
              </a:rPr>
              <a:t>Keywords</a:t>
            </a:r>
            <a:r>
              <a:rPr kumimoji="0" lang="es-MX" sz="2000" b="1" i="0" u="none" strike="noStrike" cap="none" normalizeH="0" baseline="0" dirty="0" smtClean="0">
                <a:ln>
                  <a:noFill/>
                </a:ln>
                <a:solidFill>
                  <a:srgbClr val="212121"/>
                </a:solidFill>
                <a:effectLst/>
                <a:latin typeface="Arial" pitchFamily="34" charset="0"/>
                <a:cs typeface="Arial" pitchFamily="34" charset="0"/>
              </a:rPr>
              <a:t> :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Knowledge</a:t>
            </a:r>
            <a:r>
              <a:rPr kumimoji="0" lang="es-MX" sz="2000" b="1" i="0" u="none" strike="noStrike" cap="none" normalizeH="0" baseline="0" dirty="0" smtClean="0">
                <a:ln>
                  <a:noFill/>
                </a:ln>
                <a:solidFill>
                  <a:srgbClr val="212121"/>
                </a:solidFill>
                <a:effectLst/>
                <a:latin typeface="Arial" pitchFamily="34" charset="0"/>
                <a:cs typeface="Arial" pitchFamily="34" charset="0"/>
              </a:rPr>
              <a:t> ,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philosophy</a:t>
            </a:r>
            <a:r>
              <a:rPr kumimoji="0" lang="es-MX" sz="2000" b="1" i="0" u="none" strike="noStrike" cap="none" normalizeH="0" baseline="0" dirty="0" smtClean="0">
                <a:ln>
                  <a:noFill/>
                </a:ln>
                <a:solidFill>
                  <a:srgbClr val="212121"/>
                </a:solidFill>
                <a:effectLst/>
                <a:latin typeface="Arial" pitchFamily="34" charset="0"/>
                <a:cs typeface="Arial" pitchFamily="34" charset="0"/>
              </a:rPr>
              <a:t> ,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epistemology</a:t>
            </a:r>
            <a:r>
              <a:rPr kumimoji="0" lang="es-MX" sz="2000" b="1" i="0" u="none" strike="noStrike" cap="none" normalizeH="0" baseline="0" dirty="0" smtClean="0">
                <a:ln>
                  <a:noFill/>
                </a:ln>
                <a:solidFill>
                  <a:srgbClr val="212121"/>
                </a:solidFill>
                <a:effectLst/>
                <a:latin typeface="Arial" pitchFamily="34" charset="0"/>
                <a:cs typeface="Arial" pitchFamily="34" charset="0"/>
              </a:rPr>
              <a:t>, </a:t>
            </a:r>
            <a:r>
              <a:rPr kumimoji="0" lang="es-MX" sz="2000" b="1" i="0" u="none" strike="noStrike" cap="none" normalizeH="0" baseline="0" dirty="0" err="1" smtClean="0">
                <a:ln>
                  <a:noFill/>
                </a:ln>
                <a:solidFill>
                  <a:srgbClr val="212121"/>
                </a:solidFill>
                <a:effectLst/>
                <a:latin typeface="Arial" pitchFamily="34" charset="0"/>
                <a:cs typeface="Arial" pitchFamily="34" charset="0"/>
              </a:rPr>
              <a:t>methodology</a:t>
            </a:r>
            <a:r>
              <a:rPr kumimoji="0" lang="es-MX" sz="2000" b="1" i="0" u="none" strike="noStrike" cap="none" normalizeH="0" baseline="0" dirty="0" smtClean="0">
                <a:ln>
                  <a:noFill/>
                </a:ln>
                <a:solidFill>
                  <a:srgbClr val="212121"/>
                </a:solidFill>
                <a:effectLst/>
                <a:latin typeface="Arial" pitchFamily="34" charset="0"/>
                <a:cs typeface="Arial" pitchFamily="34" charset="0"/>
              </a:rPr>
              <a:t>.</a:t>
            </a:r>
            <a:r>
              <a:rPr kumimoji="0" lang="es-MX" sz="2000" b="1"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692696"/>
            <a:ext cx="7772400" cy="5328592"/>
          </a:xfrm>
        </p:spPr>
        <p:txBody>
          <a:bodyPr>
            <a:normAutofit/>
          </a:bodyPr>
          <a:lstStyle/>
          <a:p>
            <a:pPr algn="just">
              <a:lnSpc>
                <a:spcPct val="170000"/>
              </a:lnSpc>
            </a:pPr>
            <a:r>
              <a:rPr lang="es-MX" sz="2400" b="1" dirty="0" smtClean="0">
                <a:solidFill>
                  <a:schemeClr val="tx1"/>
                </a:solidFill>
                <a:latin typeface="Arial" pitchFamily="34" charset="0"/>
                <a:cs typeface="Arial" pitchFamily="34" charset="0"/>
              </a:rPr>
              <a:t>Objetivo General: </a:t>
            </a:r>
            <a:r>
              <a:rPr lang="es-MX" sz="2800" b="1" dirty="0" smtClean="0">
                <a:solidFill>
                  <a:schemeClr val="tx1"/>
                </a:solidFill>
              </a:rPr>
              <a:t>Identificar los fundamentos filosóficos, epistemológicos y teórico-metodológicos de la investigación, mediante su análisis descriptivo para establecer un marco referencial sobre el proceso investigativo.</a:t>
            </a:r>
            <a:endParaRPr lang="es-MX" sz="2800" b="1" dirty="0" smtClean="0">
              <a:solidFill>
                <a:schemeClr val="tx1"/>
              </a:solidFill>
              <a:latin typeface="Arial" pitchFamily="34" charset="0"/>
              <a:cs typeface="Arial" pitchFamily="34" charset="0"/>
            </a:endParaRPr>
          </a:p>
          <a:p>
            <a:endParaRPr lang="es-MX" dirty="0"/>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2132856"/>
            <a:ext cx="7772400" cy="3744416"/>
          </a:xfrm>
        </p:spPr>
        <p:txBody>
          <a:bodyPr>
            <a:normAutofit fontScale="25000" lnSpcReduction="20000"/>
          </a:bodyPr>
          <a:lstStyle/>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8000" b="1" dirty="0" smtClean="0">
              <a:solidFill>
                <a:schemeClr val="tx1"/>
              </a:solidFill>
              <a:latin typeface="Arial" pitchFamily="34" charset="0"/>
              <a:cs typeface="Arial" pitchFamily="34" charset="0"/>
            </a:endParaRPr>
          </a:p>
          <a:p>
            <a:pPr>
              <a:lnSpc>
                <a:spcPct val="150000"/>
              </a:lnSpc>
            </a:pPr>
            <a:endParaRPr lang="es-MX" sz="8000" b="1" dirty="0">
              <a:solidFill>
                <a:schemeClr val="tx1"/>
              </a:solidFill>
              <a:latin typeface="Arial" pitchFamily="34" charset="0"/>
              <a:cs typeface="Arial" pitchFamily="34" charset="0"/>
            </a:endParaRPr>
          </a:p>
          <a:p>
            <a:pPr>
              <a:lnSpc>
                <a:spcPct val="150000"/>
              </a:lnSpc>
            </a:pPr>
            <a:endParaRPr lang="es-MX" sz="8000" b="1" dirty="0" smtClean="0">
              <a:solidFill>
                <a:schemeClr val="tx1"/>
              </a:solidFill>
              <a:latin typeface="Arial" pitchFamily="34" charset="0"/>
              <a:cs typeface="Arial" pitchFamily="34" charset="0"/>
            </a:endParaRPr>
          </a:p>
          <a:p>
            <a:pPr>
              <a:lnSpc>
                <a:spcPct val="150000"/>
              </a:lnSpc>
            </a:pPr>
            <a:endParaRPr lang="es-MX" sz="8000" b="1" dirty="0" smtClean="0">
              <a:solidFill>
                <a:schemeClr val="tx1"/>
              </a:solidFill>
              <a:latin typeface="Arial" pitchFamily="34" charset="0"/>
              <a:cs typeface="Arial" pitchFamily="34" charset="0"/>
            </a:endParaRPr>
          </a:p>
          <a:p>
            <a:pPr>
              <a:lnSpc>
                <a:spcPct val="150000"/>
              </a:lnSpc>
            </a:pPr>
            <a:endParaRPr lang="es-MX" sz="8000" b="1" dirty="0">
              <a:solidFill>
                <a:schemeClr val="tx1"/>
              </a:solidFill>
              <a:latin typeface="Arial" pitchFamily="34" charset="0"/>
              <a:cs typeface="Arial" pitchFamily="34" charset="0"/>
            </a:endParaRPr>
          </a:p>
          <a:p>
            <a:pPr algn="ctr">
              <a:lnSpc>
                <a:spcPct val="150000"/>
              </a:lnSpc>
            </a:pPr>
            <a:endParaRPr lang="es-MX" sz="11200" b="1" dirty="0" smtClean="0">
              <a:solidFill>
                <a:schemeClr val="tx1"/>
              </a:solidFill>
              <a:latin typeface="Arial" pitchFamily="34" charset="0"/>
              <a:cs typeface="Arial" pitchFamily="34" charset="0"/>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nSpc>
                <a:spcPct val="150000"/>
              </a:lnSpc>
            </a:pPr>
            <a:endParaRPr lang="es-ES" sz="11200" dirty="0" smtClean="0">
              <a:solidFill>
                <a:schemeClr val="tx1"/>
              </a:solidFill>
            </a:endParaRPr>
          </a:p>
          <a:p>
            <a:pPr algn="ctr">
              <a:lnSpc>
                <a:spcPct val="150000"/>
              </a:lnSpc>
            </a:pPr>
            <a:endParaRPr lang="es-ES" sz="11200" dirty="0" smtClean="0">
              <a:solidFill>
                <a:schemeClr val="tx1"/>
              </a:solidFill>
            </a:endParaRPr>
          </a:p>
          <a:p>
            <a:pPr algn="ctr">
              <a:lnSpc>
                <a:spcPct val="150000"/>
              </a:lnSpc>
            </a:pPr>
            <a:endParaRPr lang="es-ES" sz="11200" dirty="0" smtClean="0">
              <a:solidFill>
                <a:schemeClr val="tx1"/>
              </a:solidFill>
            </a:endParaRPr>
          </a:p>
          <a:p>
            <a:pPr>
              <a:lnSpc>
                <a:spcPct val="150000"/>
              </a:lnSpc>
            </a:pPr>
            <a:endParaRPr lang="es-MX" sz="8000" b="1" dirty="0" smtClean="0">
              <a:solidFill>
                <a:schemeClr val="tx1"/>
              </a:solidFill>
              <a:latin typeface="Arial" pitchFamily="34" charset="0"/>
              <a:cs typeface="Arial" pitchFamily="34" charset="0"/>
            </a:endParaRPr>
          </a:p>
          <a:p>
            <a:pPr>
              <a:lnSpc>
                <a:spcPct val="150000"/>
              </a:lnSpc>
            </a:pPr>
            <a:endParaRPr lang="es-MX" sz="80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8000" b="1" dirty="0" smtClean="0">
              <a:solidFill>
                <a:schemeClr val="tx1"/>
              </a:solidFill>
              <a:latin typeface="Arial" pitchFamily="34" charset="0"/>
              <a:cs typeface="Arial" pitchFamily="34" charset="0"/>
            </a:endParaRPr>
          </a:p>
          <a:p>
            <a:pPr algn="just">
              <a:lnSpc>
                <a:spcPct val="150000"/>
              </a:lnSpc>
            </a:pPr>
            <a:r>
              <a:rPr lang="es-MX" sz="9600" b="1" dirty="0" smtClean="0">
                <a:solidFill>
                  <a:schemeClr val="tx1"/>
                </a:solidFill>
                <a:latin typeface="Arial" pitchFamily="34" charset="0"/>
                <a:cs typeface="Arial" pitchFamily="34" charset="0"/>
              </a:rPr>
              <a:t>Objetivo Específico: </a:t>
            </a:r>
            <a:r>
              <a:rPr lang="es-MX" sz="9600" dirty="0" smtClean="0">
                <a:solidFill>
                  <a:schemeClr val="tx1"/>
                </a:solidFill>
              </a:rPr>
              <a:t>Analizar las principales corrientes filosóficas, a través de una postura crítica y estrategias didácticas que permitan entender los problemas de investigación en diversos campos de la profesión.</a:t>
            </a:r>
            <a:endParaRPr lang="es-MX" sz="9600" b="1" dirty="0" smtClean="0">
              <a:solidFill>
                <a:schemeClr val="tx1"/>
              </a:solidFill>
              <a:latin typeface="Arial" pitchFamily="34" charset="0"/>
              <a:cs typeface="Arial" pitchFamily="34" charset="0"/>
            </a:endParaRPr>
          </a:p>
          <a:p>
            <a:pPr algn="just">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p:txBody>
      </p:sp>
      <p:sp>
        <p:nvSpPr>
          <p:cNvPr id="4" name="3 Rectángulo"/>
          <p:cNvSpPr/>
          <p:nvPr/>
        </p:nvSpPr>
        <p:spPr>
          <a:xfrm>
            <a:off x="1475656" y="836712"/>
            <a:ext cx="6552728" cy="954107"/>
          </a:xfrm>
          <a:prstGeom prst="rect">
            <a:avLst/>
          </a:prstGeom>
        </p:spPr>
        <p:txBody>
          <a:bodyPr wrap="square">
            <a:spAutoFit/>
          </a:bodyPr>
          <a:lstStyle/>
          <a:p>
            <a:pPr algn="ctr"/>
            <a:r>
              <a:rPr lang="es-MX" sz="2800" b="1" dirty="0" smtClean="0"/>
              <a:t>UNIDAD DE TRABAJO:  1. Fundamentos Filosóficos y Epistemológicos</a:t>
            </a:r>
            <a:endParaRPr lang="es-MX"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43808" y="404664"/>
            <a:ext cx="5400600" cy="523220"/>
          </a:xfrm>
          <a:prstGeom prst="rect">
            <a:avLst/>
          </a:prstGeom>
          <a:noFill/>
        </p:spPr>
        <p:txBody>
          <a:bodyPr wrap="square" rtlCol="0">
            <a:spAutoFit/>
          </a:bodyPr>
          <a:lstStyle/>
          <a:p>
            <a:r>
              <a:rPr lang="es-MX" sz="2800" b="1" dirty="0" smtClean="0"/>
              <a:t>EL POSITIVISMO</a:t>
            </a:r>
            <a:endParaRPr lang="es-MX" sz="2800" b="1" dirty="0"/>
          </a:p>
        </p:txBody>
      </p:sp>
      <p:pic>
        <p:nvPicPr>
          <p:cNvPr id="3" name="Imagen 2"/>
          <p:cNvPicPr>
            <a:picLocks noChangeAspect="1"/>
          </p:cNvPicPr>
          <p:nvPr/>
        </p:nvPicPr>
        <p:blipFill>
          <a:blip r:embed="rId2"/>
          <a:stretch>
            <a:fillRect/>
          </a:stretch>
        </p:blipFill>
        <p:spPr>
          <a:xfrm>
            <a:off x="4732209" y="2132856"/>
            <a:ext cx="3505572" cy="2505236"/>
          </a:xfrm>
          <a:prstGeom prst="rect">
            <a:avLst/>
          </a:prstGeom>
        </p:spPr>
      </p:pic>
      <p:sp>
        <p:nvSpPr>
          <p:cNvPr id="4" name="CuadroTexto 3"/>
          <p:cNvSpPr txBox="1"/>
          <p:nvPr/>
        </p:nvSpPr>
        <p:spPr>
          <a:xfrm>
            <a:off x="683568" y="1268760"/>
            <a:ext cx="3384376" cy="406265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es-MX" sz="2400" b="1" dirty="0">
                <a:latin typeface="Arial" panose="020B0604020202020204" pitchFamily="34" charset="0"/>
                <a:cs typeface="Arial" panose="020B0604020202020204" pitchFamily="34" charset="0"/>
              </a:rPr>
              <a:t>El positivismo es una corriente compleja de pensamiento que</a:t>
            </a:r>
          </a:p>
          <a:p>
            <a:pPr algn="just"/>
            <a:r>
              <a:rPr lang="es-MX" sz="2400" b="1" dirty="0">
                <a:latin typeface="Arial" panose="020B0604020202020204" pitchFamily="34" charset="0"/>
                <a:cs typeface="Arial" panose="020B0604020202020204" pitchFamily="34" charset="0"/>
              </a:rPr>
              <a:t>domino gran parte de la cultura europea en sus manifestaciones</a:t>
            </a:r>
          </a:p>
          <a:p>
            <a:pPr algn="just"/>
            <a:r>
              <a:rPr lang="es-MX" sz="2400" b="1" dirty="0" smtClean="0">
                <a:latin typeface="Arial" panose="020B0604020202020204" pitchFamily="34" charset="0"/>
                <a:cs typeface="Arial" panose="020B0604020202020204" pitchFamily="34" charset="0"/>
              </a:rPr>
              <a:t>filosóficas, políticas, pedagógicas, historiográficas </a:t>
            </a:r>
            <a:r>
              <a:rPr lang="es-MX" sz="2400" b="1" dirty="0">
                <a:latin typeface="Arial" panose="020B0604020202020204" pitchFamily="34" charset="0"/>
                <a:cs typeface="Arial" panose="020B0604020202020204" pitchFamily="34" charset="0"/>
              </a:rPr>
              <a:t>y literarias </a:t>
            </a:r>
            <a:r>
              <a:rPr lang="es-MX" sz="2400" b="1" dirty="0" smtClean="0">
                <a:latin typeface="Arial" panose="020B0604020202020204" pitchFamily="34" charset="0"/>
                <a:cs typeface="Arial" panose="020B0604020202020204" pitchFamily="34" charset="0"/>
              </a:rPr>
              <a:t>(1840-1870)</a:t>
            </a:r>
            <a:endParaRPr lang="es-MX" sz="2400" b="1" dirty="0">
              <a:latin typeface="Arial" panose="020B0604020202020204" pitchFamily="34" charset="0"/>
              <a:cs typeface="Arial" panose="020B0604020202020204" pitchFamily="34" charset="0"/>
            </a:endParaRPr>
          </a:p>
          <a:p>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23728" y="188640"/>
            <a:ext cx="5544616" cy="523220"/>
          </a:xfrm>
          <a:prstGeom prst="rect">
            <a:avLst/>
          </a:prstGeom>
          <a:noFill/>
        </p:spPr>
        <p:txBody>
          <a:bodyPr wrap="square" rtlCol="0">
            <a:spAutoFit/>
          </a:bodyPr>
          <a:lstStyle/>
          <a:p>
            <a:pPr algn="ctr"/>
            <a:r>
              <a:rPr lang="es-MX" sz="2800" b="1" dirty="0" smtClean="0"/>
              <a:t>AUGUSTO COMTE</a:t>
            </a:r>
            <a:endParaRPr lang="es-MX" sz="2800" b="1" dirty="0"/>
          </a:p>
        </p:txBody>
      </p:sp>
      <p:sp>
        <p:nvSpPr>
          <p:cNvPr id="3" name="CuadroTexto 2"/>
          <p:cNvSpPr txBox="1"/>
          <p:nvPr/>
        </p:nvSpPr>
        <p:spPr>
          <a:xfrm>
            <a:off x="971600" y="1556792"/>
            <a:ext cx="3384376" cy="378565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es-MX" sz="2400" b="1" dirty="0"/>
              <a:t>Auguste Comte (1798-1857) fue el iniciador del positivismo </a:t>
            </a:r>
            <a:r>
              <a:rPr lang="es-MX" sz="2400" b="1" dirty="0" err="1"/>
              <a:t>frances</a:t>
            </a:r>
            <a:r>
              <a:rPr lang="es-MX" sz="2400" b="1" dirty="0"/>
              <a:t>,</a:t>
            </a:r>
          </a:p>
          <a:p>
            <a:pPr algn="just"/>
            <a:r>
              <a:rPr lang="es-MX" sz="2400" b="1" dirty="0"/>
              <a:t>el padre oficial de la </a:t>
            </a:r>
            <a:r>
              <a:rPr lang="es-MX" sz="2400" b="1" dirty="0" smtClean="0"/>
              <a:t>sociología </a:t>
            </a:r>
            <a:r>
              <a:rPr lang="es-MX" sz="2400" b="1" dirty="0"/>
              <a:t>y, desde ciertos puntos de vista, el</a:t>
            </a:r>
          </a:p>
          <a:p>
            <a:pPr algn="just"/>
            <a:r>
              <a:rPr lang="es-MX" sz="2400" b="1" dirty="0"/>
              <a:t>representante mas cualificado del pensamiento positivista</a:t>
            </a:r>
          </a:p>
        </p:txBody>
      </p:sp>
      <p:pic>
        <p:nvPicPr>
          <p:cNvPr id="4" name="Imagen 3"/>
          <p:cNvPicPr>
            <a:picLocks noChangeAspect="1"/>
          </p:cNvPicPr>
          <p:nvPr/>
        </p:nvPicPr>
        <p:blipFill>
          <a:blip r:embed="rId2"/>
          <a:stretch>
            <a:fillRect/>
          </a:stretch>
        </p:blipFill>
        <p:spPr>
          <a:xfrm>
            <a:off x="5004048" y="1331992"/>
            <a:ext cx="2952328" cy="4010451"/>
          </a:xfrm>
          <a:prstGeom prst="rect">
            <a:avLst/>
          </a:prstGeom>
        </p:spPr>
      </p:pic>
    </p:spTree>
    <p:extLst>
      <p:ext uri="{BB962C8B-B14F-4D97-AF65-F5344CB8AC3E}">
        <p14:creationId xmlns:p14="http://schemas.microsoft.com/office/powerpoint/2010/main" val="218435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83876477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2699792" y="332656"/>
            <a:ext cx="4752528" cy="523220"/>
          </a:xfrm>
          <a:prstGeom prst="rect">
            <a:avLst/>
          </a:prstGeom>
          <a:noFill/>
        </p:spPr>
        <p:txBody>
          <a:bodyPr wrap="square" rtlCol="0">
            <a:spAutoFit/>
          </a:bodyPr>
          <a:lstStyle/>
          <a:p>
            <a:r>
              <a:rPr lang="es-MX" sz="2800" dirty="0" smtClean="0"/>
              <a:t>Características del Positivismo</a:t>
            </a:r>
            <a:endParaRPr lang="es-MX" sz="2800" dirty="0"/>
          </a:p>
        </p:txBody>
      </p:sp>
    </p:spTree>
    <p:extLst>
      <p:ext uri="{BB962C8B-B14F-4D97-AF65-F5344CB8AC3E}">
        <p14:creationId xmlns:p14="http://schemas.microsoft.com/office/powerpoint/2010/main" val="3619017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58441400"/>
              </p:ext>
            </p:extLst>
          </p:nvPr>
        </p:nvGraphicFramePr>
        <p:xfrm>
          <a:off x="899592" y="476672"/>
          <a:ext cx="6720408"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320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23728" y="404664"/>
            <a:ext cx="5544616" cy="584775"/>
          </a:xfrm>
          <a:prstGeom prst="rect">
            <a:avLst/>
          </a:prstGeom>
          <a:noFill/>
        </p:spPr>
        <p:txBody>
          <a:bodyPr wrap="square" rtlCol="0">
            <a:spAutoFit/>
          </a:bodyPr>
          <a:lstStyle/>
          <a:p>
            <a:pPr algn="ctr"/>
            <a:r>
              <a:rPr lang="es-MX" sz="3200" b="1" dirty="0"/>
              <a:t>C</a:t>
            </a:r>
            <a:r>
              <a:rPr lang="es-MX" sz="3200" b="1" dirty="0" smtClean="0"/>
              <a:t>ONCLUSIONES</a:t>
            </a:r>
            <a:endParaRPr lang="es-MX" sz="3200" b="1" dirty="0"/>
          </a:p>
        </p:txBody>
      </p:sp>
      <p:pic>
        <p:nvPicPr>
          <p:cNvPr id="3" name="Imagen 2"/>
          <p:cNvPicPr>
            <a:picLocks noChangeAspect="1"/>
          </p:cNvPicPr>
          <p:nvPr/>
        </p:nvPicPr>
        <p:blipFill>
          <a:blip r:embed="rId2"/>
          <a:stretch>
            <a:fillRect/>
          </a:stretch>
        </p:blipFill>
        <p:spPr>
          <a:xfrm>
            <a:off x="5940152" y="4293096"/>
            <a:ext cx="2952328" cy="2160240"/>
          </a:xfrm>
          <a:prstGeom prst="rect">
            <a:avLst/>
          </a:prstGeom>
        </p:spPr>
      </p:pic>
      <p:graphicFrame>
        <p:nvGraphicFramePr>
          <p:cNvPr id="4" name="Diagrama 3"/>
          <p:cNvGraphicFramePr/>
          <p:nvPr>
            <p:extLst>
              <p:ext uri="{D42A27DB-BD31-4B8C-83A1-F6EECF244321}">
                <p14:modId xmlns:p14="http://schemas.microsoft.com/office/powerpoint/2010/main" val="217752637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0633432"/>
      </p:ext>
    </p:extLst>
  </p:cSld>
  <p:clrMapOvr>
    <a:masterClrMapping/>
  </p:clrMapOvr>
</p:sld>
</file>

<file path=ppt/theme/theme1.xml><?xml version="1.0" encoding="utf-8"?>
<a:theme xmlns:a="http://schemas.openxmlformats.org/drawingml/2006/main" name="Tema de Offic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369</Words>
  <Application>Microsoft Office PowerPoint</Application>
  <PresentationFormat>Presentación en pantalla (4:3)</PresentationFormat>
  <Paragraphs>169</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Arial Rounded MT Bold</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50</cp:revision>
  <dcterms:created xsi:type="dcterms:W3CDTF">2012-08-07T16:35:15Z</dcterms:created>
  <dcterms:modified xsi:type="dcterms:W3CDTF">2015-08-04T15:08:48Z</dcterms:modified>
</cp:coreProperties>
</file>